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3.xml" ContentType="application/vnd.openxmlformats-officedocument.theme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media/image18.jpg" ContentType="image/png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4182" r:id="rId1"/>
    <p:sldMasterId id="2147484246" r:id="rId2"/>
    <p:sldMasterId id="2147484207" r:id="rId3"/>
    <p:sldMasterId id="2147484232" r:id="rId4"/>
  </p:sldMasterIdLst>
  <p:notesMasterIdLst>
    <p:notesMasterId r:id="rId27"/>
  </p:notesMasterIdLst>
  <p:handoutMasterIdLst>
    <p:handoutMasterId r:id="rId28"/>
  </p:handoutMasterIdLst>
  <p:sldIdLst>
    <p:sldId id="582" r:id="rId5"/>
    <p:sldId id="627" r:id="rId6"/>
    <p:sldId id="667" r:id="rId7"/>
    <p:sldId id="666" r:id="rId8"/>
    <p:sldId id="629" r:id="rId9"/>
    <p:sldId id="668" r:id="rId10"/>
    <p:sldId id="636" r:id="rId11"/>
    <p:sldId id="592" r:id="rId12"/>
    <p:sldId id="594" r:id="rId13"/>
    <p:sldId id="596" r:id="rId14"/>
    <p:sldId id="597" r:id="rId15"/>
    <p:sldId id="598" r:id="rId16"/>
    <p:sldId id="593" r:id="rId17"/>
    <p:sldId id="609" r:id="rId18"/>
    <p:sldId id="599" r:id="rId19"/>
    <p:sldId id="595" r:id="rId20"/>
    <p:sldId id="600" r:id="rId21"/>
    <p:sldId id="601" r:id="rId22"/>
    <p:sldId id="602" r:id="rId23"/>
    <p:sldId id="603" r:id="rId24"/>
    <p:sldId id="604" r:id="rId25"/>
    <p:sldId id="606" r:id="rId26"/>
  </p:sldIdLst>
  <p:sldSz cx="9144000" cy="6858000" type="screen4x3"/>
  <p:notesSz cx="6669088" cy="992822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F9090A5-C265-C54B-AD88-9C2FCBA82132}" v="29" dt="2023-06-05T06:51:44.79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707"/>
    <p:restoredTop sz="80504" autoAdjust="0"/>
  </p:normalViewPr>
  <p:slideViewPr>
    <p:cSldViewPr snapToGrid="0">
      <p:cViewPr varScale="1">
        <p:scale>
          <a:sx n="81" d="100"/>
          <a:sy n="81" d="100"/>
        </p:scale>
        <p:origin x="2168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97" d="100"/>
        <a:sy n="197" d="100"/>
      </p:scale>
      <p:origin x="0" y="224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34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6/11/relationships/changesInfo" Target="changesInfos/changesInfo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arhana Choudhury" userId="8bfadc28-a633-41a8-aacf-e9b58948d589" providerId="ADAL" clId="{5F9090A5-C265-C54B-AD88-9C2FCBA82132}"/>
    <pc:docChg chg="undo custSel addSld delSld modSld sldOrd">
      <pc:chgData name="Farhana Choudhury" userId="8bfadc28-a633-41a8-aacf-e9b58948d589" providerId="ADAL" clId="{5F9090A5-C265-C54B-AD88-9C2FCBA82132}" dt="2023-06-05T06:52:27.807" v="206" actId="2696"/>
      <pc:docMkLst>
        <pc:docMk/>
      </pc:docMkLst>
      <pc:sldChg chg="modSp mod">
        <pc:chgData name="Farhana Choudhury" userId="8bfadc28-a633-41a8-aacf-e9b58948d589" providerId="ADAL" clId="{5F9090A5-C265-C54B-AD88-9C2FCBA82132}" dt="2023-06-05T03:28:13.567" v="1" actId="20577"/>
        <pc:sldMkLst>
          <pc:docMk/>
          <pc:sldMk cId="79267661" sldId="582"/>
        </pc:sldMkLst>
        <pc:spChg chg="mod">
          <ac:chgData name="Farhana Choudhury" userId="8bfadc28-a633-41a8-aacf-e9b58948d589" providerId="ADAL" clId="{5F9090A5-C265-C54B-AD88-9C2FCBA82132}" dt="2023-06-05T03:28:13.567" v="1" actId="20577"/>
          <ac:spMkLst>
            <pc:docMk/>
            <pc:sldMk cId="79267661" sldId="582"/>
            <ac:spMk id="3" creationId="{8CEE631B-23A6-364E-A2F4-4355776867F3}"/>
          </ac:spMkLst>
        </pc:spChg>
      </pc:sldChg>
      <pc:sldChg chg="addSp delSp modSp mod">
        <pc:chgData name="Farhana Choudhury" userId="8bfadc28-a633-41a8-aacf-e9b58948d589" providerId="ADAL" clId="{5F9090A5-C265-C54B-AD88-9C2FCBA82132}" dt="2023-06-05T03:43:06.293" v="95" actId="478"/>
        <pc:sldMkLst>
          <pc:docMk/>
          <pc:sldMk cId="2842920305" sldId="627"/>
        </pc:sldMkLst>
        <pc:spChg chg="add del mod">
          <ac:chgData name="Farhana Choudhury" userId="8bfadc28-a633-41a8-aacf-e9b58948d589" providerId="ADAL" clId="{5F9090A5-C265-C54B-AD88-9C2FCBA82132}" dt="2023-06-05T03:37:47.154" v="43" actId="478"/>
          <ac:spMkLst>
            <pc:docMk/>
            <pc:sldMk cId="2842920305" sldId="627"/>
            <ac:spMk id="5" creationId="{6443EC63-9512-A826-727E-FF5053D26563}"/>
          </ac:spMkLst>
        </pc:spChg>
        <pc:spChg chg="add del mod">
          <ac:chgData name="Farhana Choudhury" userId="8bfadc28-a633-41a8-aacf-e9b58948d589" providerId="ADAL" clId="{5F9090A5-C265-C54B-AD88-9C2FCBA82132}" dt="2023-06-05T03:39:52.110" v="73" actId="478"/>
          <ac:spMkLst>
            <pc:docMk/>
            <pc:sldMk cId="2842920305" sldId="627"/>
            <ac:spMk id="9" creationId="{79EE3DB0-3647-69C1-30A9-0883F1873450}"/>
          </ac:spMkLst>
        </pc:spChg>
        <pc:spChg chg="mod">
          <ac:chgData name="Farhana Choudhury" userId="8bfadc28-a633-41a8-aacf-e9b58948d589" providerId="ADAL" clId="{5F9090A5-C265-C54B-AD88-9C2FCBA82132}" dt="2023-06-05T03:32:56.860" v="14" actId="1038"/>
          <ac:spMkLst>
            <pc:docMk/>
            <pc:sldMk cId="2842920305" sldId="627"/>
            <ac:spMk id="12" creationId="{E3CE6A00-C2DC-BD34-7FF9-D677B26784C4}"/>
          </ac:spMkLst>
        </pc:spChg>
        <pc:spChg chg="mod">
          <ac:chgData name="Farhana Choudhury" userId="8bfadc28-a633-41a8-aacf-e9b58948d589" providerId="ADAL" clId="{5F9090A5-C265-C54B-AD88-9C2FCBA82132}" dt="2023-06-05T03:32:56.860" v="14" actId="1038"/>
          <ac:spMkLst>
            <pc:docMk/>
            <pc:sldMk cId="2842920305" sldId="627"/>
            <ac:spMk id="13" creationId="{FBDF9105-5420-BBC4-89C9-06C63BC33D92}"/>
          </ac:spMkLst>
        </pc:spChg>
        <pc:spChg chg="add mod">
          <ac:chgData name="Farhana Choudhury" userId="8bfadc28-a633-41a8-aacf-e9b58948d589" providerId="ADAL" clId="{5F9090A5-C265-C54B-AD88-9C2FCBA82132}" dt="2023-06-05T03:40:08.170" v="86" actId="1076"/>
          <ac:spMkLst>
            <pc:docMk/>
            <pc:sldMk cId="2842920305" sldId="627"/>
            <ac:spMk id="14" creationId="{38B68E37-3F26-2D98-8B5B-B6D084E7A671}"/>
          </ac:spMkLst>
        </pc:spChg>
        <pc:spChg chg="add del mod">
          <ac:chgData name="Farhana Choudhury" userId="8bfadc28-a633-41a8-aacf-e9b58948d589" providerId="ADAL" clId="{5F9090A5-C265-C54B-AD88-9C2FCBA82132}" dt="2023-06-05T03:39:50.110" v="72" actId="478"/>
          <ac:spMkLst>
            <pc:docMk/>
            <pc:sldMk cId="2842920305" sldId="627"/>
            <ac:spMk id="17" creationId="{4D682F06-8681-445E-ED6B-7A10D1517539}"/>
          </ac:spMkLst>
        </pc:spChg>
        <pc:spChg chg="add del mod">
          <ac:chgData name="Farhana Choudhury" userId="8bfadc28-a633-41a8-aacf-e9b58948d589" providerId="ADAL" clId="{5F9090A5-C265-C54B-AD88-9C2FCBA82132}" dt="2023-06-05T03:43:06.293" v="95" actId="478"/>
          <ac:spMkLst>
            <pc:docMk/>
            <pc:sldMk cId="2842920305" sldId="627"/>
            <ac:spMk id="20" creationId="{D47CCCEA-E23E-101C-2937-6A21AD9F3A55}"/>
          </ac:spMkLst>
        </pc:spChg>
        <pc:spChg chg="mod">
          <ac:chgData name="Farhana Choudhury" userId="8bfadc28-a633-41a8-aacf-e9b58948d589" providerId="ADAL" clId="{5F9090A5-C265-C54B-AD88-9C2FCBA82132}" dt="2023-06-05T03:35:44.135" v="22" actId="20577"/>
          <ac:spMkLst>
            <pc:docMk/>
            <pc:sldMk cId="2842920305" sldId="627"/>
            <ac:spMk id="12290" creationId="{F56F021F-3274-284B-8E48-A59973859663}"/>
          </ac:spMkLst>
        </pc:spChg>
        <pc:picChg chg="del mod">
          <ac:chgData name="Farhana Choudhury" userId="8bfadc28-a633-41a8-aacf-e9b58948d589" providerId="ADAL" clId="{5F9090A5-C265-C54B-AD88-9C2FCBA82132}" dt="2023-06-05T03:35:24.941" v="17" actId="478"/>
          <ac:picMkLst>
            <pc:docMk/>
            <pc:sldMk cId="2842920305" sldId="627"/>
            <ac:picMk id="3" creationId="{7EAD7A3F-EFFD-9349-9322-D8C9A3D28F80}"/>
          </ac:picMkLst>
        </pc:picChg>
        <pc:picChg chg="add del mod">
          <ac:chgData name="Farhana Choudhury" userId="8bfadc28-a633-41a8-aacf-e9b58948d589" providerId="ADAL" clId="{5F9090A5-C265-C54B-AD88-9C2FCBA82132}" dt="2023-06-05T03:37:47.154" v="43" actId="478"/>
          <ac:picMkLst>
            <pc:docMk/>
            <pc:sldMk cId="2842920305" sldId="627"/>
            <ac:picMk id="4" creationId="{8CF6230E-5C1B-127A-623C-AEC60C8183D0}"/>
          </ac:picMkLst>
        </pc:picChg>
        <pc:picChg chg="add mod">
          <ac:chgData name="Farhana Choudhury" userId="8bfadc28-a633-41a8-aacf-e9b58948d589" providerId="ADAL" clId="{5F9090A5-C265-C54B-AD88-9C2FCBA82132}" dt="2023-06-05T03:39:10.107" v="62" actId="14100"/>
          <ac:picMkLst>
            <pc:docMk/>
            <pc:sldMk cId="2842920305" sldId="627"/>
            <ac:picMk id="8" creationId="{05AE5DD1-FA15-A3EC-5C64-F015B909572F}"/>
          </ac:picMkLst>
        </pc:picChg>
        <pc:picChg chg="add mod">
          <ac:chgData name="Farhana Choudhury" userId="8bfadc28-a633-41a8-aacf-e9b58948d589" providerId="ADAL" clId="{5F9090A5-C265-C54B-AD88-9C2FCBA82132}" dt="2023-06-05T03:39:16.602" v="64" actId="14100"/>
          <ac:picMkLst>
            <pc:docMk/>
            <pc:sldMk cId="2842920305" sldId="627"/>
            <ac:picMk id="11" creationId="{684F352C-5A64-25D2-8AF0-1FA5E3BDAD0D}"/>
          </ac:picMkLst>
        </pc:picChg>
        <pc:picChg chg="add mod">
          <ac:chgData name="Farhana Choudhury" userId="8bfadc28-a633-41a8-aacf-e9b58948d589" providerId="ADAL" clId="{5F9090A5-C265-C54B-AD88-9C2FCBA82132}" dt="2023-06-05T03:39:46.857" v="71" actId="1076"/>
          <ac:picMkLst>
            <pc:docMk/>
            <pc:sldMk cId="2842920305" sldId="627"/>
            <ac:picMk id="16" creationId="{17A51046-2C33-2C2F-7643-95B29DF27716}"/>
          </ac:picMkLst>
        </pc:picChg>
        <pc:picChg chg="add mod">
          <ac:chgData name="Farhana Choudhury" userId="8bfadc28-a633-41a8-aacf-e9b58948d589" providerId="ADAL" clId="{5F9090A5-C265-C54B-AD88-9C2FCBA82132}" dt="2023-06-05T03:43:03.845" v="94" actId="1076"/>
          <ac:picMkLst>
            <pc:docMk/>
            <pc:sldMk cId="2842920305" sldId="627"/>
            <ac:picMk id="19" creationId="{9F82329E-D7A3-E350-1ED4-5AF8DBBE26E0}"/>
          </ac:picMkLst>
        </pc:picChg>
      </pc:sldChg>
      <pc:sldChg chg="addSp modSp mod ord">
        <pc:chgData name="Farhana Choudhury" userId="8bfadc28-a633-41a8-aacf-e9b58948d589" providerId="ADAL" clId="{5F9090A5-C265-C54B-AD88-9C2FCBA82132}" dt="2023-06-05T05:21:52.338" v="186"/>
        <pc:sldMkLst>
          <pc:docMk/>
          <pc:sldMk cId="2548071551" sldId="629"/>
        </pc:sldMkLst>
        <pc:spChg chg="mod">
          <ac:chgData name="Farhana Choudhury" userId="8bfadc28-a633-41a8-aacf-e9b58948d589" providerId="ADAL" clId="{5F9090A5-C265-C54B-AD88-9C2FCBA82132}" dt="2023-06-05T04:26:29.860" v="185" actId="14100"/>
          <ac:spMkLst>
            <pc:docMk/>
            <pc:sldMk cId="2548071551" sldId="629"/>
            <ac:spMk id="12290" creationId="{F56F021F-3274-284B-8E48-A59973859663}"/>
          </ac:spMkLst>
        </pc:spChg>
        <pc:grpChg chg="mod">
          <ac:chgData name="Farhana Choudhury" userId="8bfadc28-a633-41a8-aacf-e9b58948d589" providerId="ADAL" clId="{5F9090A5-C265-C54B-AD88-9C2FCBA82132}" dt="2023-06-05T03:51:00.440" v="173" actId="167"/>
          <ac:grpSpMkLst>
            <pc:docMk/>
            <pc:sldMk cId="2548071551" sldId="629"/>
            <ac:grpSpMk id="8" creationId="{EAB53688-1BC6-756B-307C-A6F5AE85CC76}"/>
          </ac:grpSpMkLst>
        </pc:grpChg>
        <pc:inkChg chg="add">
          <ac:chgData name="Farhana Choudhury" userId="8bfadc28-a633-41a8-aacf-e9b58948d589" providerId="ADAL" clId="{5F9090A5-C265-C54B-AD88-9C2FCBA82132}" dt="2023-06-05T05:21:52.338" v="186"/>
          <ac:inkMkLst>
            <pc:docMk/>
            <pc:sldMk cId="2548071551" sldId="629"/>
            <ac:inkMk id="2" creationId="{D1ACDE83-FB42-D641-A8CA-AA0CF9BE8BB6}"/>
          </ac:inkMkLst>
        </pc:inkChg>
      </pc:sldChg>
      <pc:sldChg chg="del">
        <pc:chgData name="Farhana Choudhury" userId="8bfadc28-a633-41a8-aacf-e9b58948d589" providerId="ADAL" clId="{5F9090A5-C265-C54B-AD88-9C2FCBA82132}" dt="2023-06-05T06:47:03.639" v="200" actId="2696"/>
        <pc:sldMkLst>
          <pc:docMk/>
          <pc:sldMk cId="3241493561" sldId="637"/>
        </pc:sldMkLst>
      </pc:sldChg>
      <pc:sldChg chg="del">
        <pc:chgData name="Farhana Choudhury" userId="8bfadc28-a633-41a8-aacf-e9b58948d589" providerId="ADAL" clId="{5F9090A5-C265-C54B-AD88-9C2FCBA82132}" dt="2023-06-05T03:51:05.631" v="174" actId="2696"/>
        <pc:sldMkLst>
          <pc:docMk/>
          <pc:sldMk cId="3242872097" sldId="661"/>
        </pc:sldMkLst>
      </pc:sldChg>
      <pc:sldChg chg="add del">
        <pc:chgData name="Farhana Choudhury" userId="8bfadc28-a633-41a8-aacf-e9b58948d589" providerId="ADAL" clId="{5F9090A5-C265-C54B-AD88-9C2FCBA82132}" dt="2023-06-05T03:49:48.018" v="149" actId="2696"/>
        <pc:sldMkLst>
          <pc:docMk/>
          <pc:sldMk cId="1541177082" sldId="663"/>
        </pc:sldMkLst>
      </pc:sldChg>
      <pc:sldChg chg="del">
        <pc:chgData name="Farhana Choudhury" userId="8bfadc28-a633-41a8-aacf-e9b58948d589" providerId="ADAL" clId="{5F9090A5-C265-C54B-AD88-9C2FCBA82132}" dt="2023-06-05T03:49:49.436" v="150" actId="2696"/>
        <pc:sldMkLst>
          <pc:docMk/>
          <pc:sldMk cId="2058356937" sldId="665"/>
        </pc:sldMkLst>
      </pc:sldChg>
      <pc:sldChg chg="modSp mod">
        <pc:chgData name="Farhana Choudhury" userId="8bfadc28-a633-41a8-aacf-e9b58948d589" providerId="ADAL" clId="{5F9090A5-C265-C54B-AD88-9C2FCBA82132}" dt="2023-06-05T03:45:45.609" v="129" actId="20577"/>
        <pc:sldMkLst>
          <pc:docMk/>
          <pc:sldMk cId="4140190797" sldId="666"/>
        </pc:sldMkLst>
        <pc:spChg chg="mod">
          <ac:chgData name="Farhana Choudhury" userId="8bfadc28-a633-41a8-aacf-e9b58948d589" providerId="ADAL" clId="{5F9090A5-C265-C54B-AD88-9C2FCBA82132}" dt="2023-06-05T03:45:45.609" v="129" actId="20577"/>
          <ac:spMkLst>
            <pc:docMk/>
            <pc:sldMk cId="4140190797" sldId="666"/>
            <ac:spMk id="12290" creationId="{F56F021F-3274-284B-8E48-A59973859663}"/>
          </ac:spMkLst>
        </pc:spChg>
      </pc:sldChg>
      <pc:sldChg chg="ord modAnim">
        <pc:chgData name="Farhana Choudhury" userId="8bfadc28-a633-41a8-aacf-e9b58948d589" providerId="ADAL" clId="{5F9090A5-C265-C54B-AD88-9C2FCBA82132}" dt="2023-06-05T04:09:39.272" v="175"/>
        <pc:sldMkLst>
          <pc:docMk/>
          <pc:sldMk cId="1112006912" sldId="667"/>
        </pc:sldMkLst>
      </pc:sldChg>
      <pc:sldChg chg="addSp delSp modSp mod modAnim">
        <pc:chgData name="Farhana Choudhury" userId="8bfadc28-a633-41a8-aacf-e9b58948d589" providerId="ADAL" clId="{5F9090A5-C265-C54B-AD88-9C2FCBA82132}" dt="2023-06-05T06:44:31.331" v="198"/>
        <pc:sldMkLst>
          <pc:docMk/>
          <pc:sldMk cId="452970840" sldId="668"/>
        </pc:sldMkLst>
        <pc:spChg chg="del">
          <ac:chgData name="Farhana Choudhury" userId="8bfadc28-a633-41a8-aacf-e9b58948d589" providerId="ADAL" clId="{5F9090A5-C265-C54B-AD88-9C2FCBA82132}" dt="2023-06-05T03:48:04.111" v="142" actId="478"/>
          <ac:spMkLst>
            <pc:docMk/>
            <pc:sldMk cId="452970840" sldId="668"/>
            <ac:spMk id="3" creationId="{3C149462-C8DB-4698-4880-6779FF93B218}"/>
          </ac:spMkLst>
        </pc:spChg>
        <pc:spChg chg="add mod">
          <ac:chgData name="Farhana Choudhury" userId="8bfadc28-a633-41a8-aacf-e9b58948d589" providerId="ADAL" clId="{5F9090A5-C265-C54B-AD88-9C2FCBA82132}" dt="2023-06-05T06:44:20.733" v="197"/>
          <ac:spMkLst>
            <pc:docMk/>
            <pc:sldMk cId="452970840" sldId="668"/>
            <ac:spMk id="3" creationId="{F0D5FC43-D56F-F790-1052-820332928C05}"/>
          </ac:spMkLst>
        </pc:spChg>
        <pc:spChg chg="add mod">
          <ac:chgData name="Farhana Choudhury" userId="8bfadc28-a633-41a8-aacf-e9b58948d589" providerId="ADAL" clId="{5F9090A5-C265-C54B-AD88-9C2FCBA82132}" dt="2023-06-05T06:44:20.733" v="197"/>
          <ac:spMkLst>
            <pc:docMk/>
            <pc:sldMk cId="452970840" sldId="668"/>
            <ac:spMk id="5" creationId="{14D89C92-5B4A-7D1D-7205-CA9DB103BFC1}"/>
          </ac:spMkLst>
        </pc:spChg>
        <pc:spChg chg="add mod">
          <ac:chgData name="Farhana Choudhury" userId="8bfadc28-a633-41a8-aacf-e9b58948d589" providerId="ADAL" clId="{5F9090A5-C265-C54B-AD88-9C2FCBA82132}" dt="2023-06-05T06:44:31.331" v="198"/>
          <ac:spMkLst>
            <pc:docMk/>
            <pc:sldMk cId="452970840" sldId="668"/>
            <ac:spMk id="7" creationId="{301CA926-F096-C11A-BD5F-68B0236F824A}"/>
          </ac:spMkLst>
        </pc:spChg>
        <pc:spChg chg="add mod">
          <ac:chgData name="Farhana Choudhury" userId="8bfadc28-a633-41a8-aacf-e9b58948d589" providerId="ADAL" clId="{5F9090A5-C265-C54B-AD88-9C2FCBA82132}" dt="2023-06-05T06:44:31.331" v="198"/>
          <ac:spMkLst>
            <pc:docMk/>
            <pc:sldMk cId="452970840" sldId="668"/>
            <ac:spMk id="8" creationId="{D21000CE-616B-90EE-9F17-FB8A88196127}"/>
          </ac:spMkLst>
        </pc:spChg>
        <pc:spChg chg="add mod">
          <ac:chgData name="Farhana Choudhury" userId="8bfadc28-a633-41a8-aacf-e9b58948d589" providerId="ADAL" clId="{5F9090A5-C265-C54B-AD88-9C2FCBA82132}" dt="2023-06-05T06:44:31.331" v="198"/>
          <ac:spMkLst>
            <pc:docMk/>
            <pc:sldMk cId="452970840" sldId="668"/>
            <ac:spMk id="9" creationId="{3DCA5D58-238C-EB57-EAE7-8D0C973B7B68}"/>
          </ac:spMkLst>
        </pc:spChg>
        <pc:spChg chg="add mod">
          <ac:chgData name="Farhana Choudhury" userId="8bfadc28-a633-41a8-aacf-e9b58948d589" providerId="ADAL" clId="{5F9090A5-C265-C54B-AD88-9C2FCBA82132}" dt="2023-06-05T06:44:31.331" v="198"/>
          <ac:spMkLst>
            <pc:docMk/>
            <pc:sldMk cId="452970840" sldId="668"/>
            <ac:spMk id="10" creationId="{1E25E392-3B7E-8140-E9EF-6E2F3D863BC3}"/>
          </ac:spMkLst>
        </pc:spChg>
        <pc:spChg chg="del">
          <ac:chgData name="Farhana Choudhury" userId="8bfadc28-a633-41a8-aacf-e9b58948d589" providerId="ADAL" clId="{5F9090A5-C265-C54B-AD88-9C2FCBA82132}" dt="2023-06-05T03:46:46.514" v="135" actId="478"/>
          <ac:spMkLst>
            <pc:docMk/>
            <pc:sldMk cId="452970840" sldId="668"/>
            <ac:spMk id="61" creationId="{6826C801-ECBC-4FB4-6AB9-3BDA6BC152A0}"/>
          </ac:spMkLst>
        </pc:spChg>
        <pc:spChg chg="del">
          <ac:chgData name="Farhana Choudhury" userId="8bfadc28-a633-41a8-aacf-e9b58948d589" providerId="ADAL" clId="{5F9090A5-C265-C54B-AD88-9C2FCBA82132}" dt="2023-06-05T03:46:48.097" v="136" actId="478"/>
          <ac:spMkLst>
            <pc:docMk/>
            <pc:sldMk cId="452970840" sldId="668"/>
            <ac:spMk id="62" creationId="{0F1EF71A-FCE9-0BE3-6487-EA4AF520DDE4}"/>
          </ac:spMkLst>
        </pc:spChg>
        <pc:spChg chg="del">
          <ac:chgData name="Farhana Choudhury" userId="8bfadc28-a633-41a8-aacf-e9b58948d589" providerId="ADAL" clId="{5F9090A5-C265-C54B-AD88-9C2FCBA82132}" dt="2023-06-05T05:24:22.762" v="193" actId="478"/>
          <ac:spMkLst>
            <pc:docMk/>
            <pc:sldMk cId="452970840" sldId="668"/>
            <ac:spMk id="69" creationId="{9C2F0130-2731-0E41-7137-75FB458F2A3B}"/>
          </ac:spMkLst>
        </pc:spChg>
        <pc:spChg chg="del">
          <ac:chgData name="Farhana Choudhury" userId="8bfadc28-a633-41a8-aacf-e9b58948d589" providerId="ADAL" clId="{5F9090A5-C265-C54B-AD88-9C2FCBA82132}" dt="2023-06-05T05:24:22.762" v="193" actId="478"/>
          <ac:spMkLst>
            <pc:docMk/>
            <pc:sldMk cId="452970840" sldId="668"/>
            <ac:spMk id="70" creationId="{A75C88D3-AC11-5627-F184-DA1529C0E90B}"/>
          </ac:spMkLst>
        </pc:spChg>
        <pc:spChg chg="del">
          <ac:chgData name="Farhana Choudhury" userId="8bfadc28-a633-41a8-aacf-e9b58948d589" providerId="ADAL" clId="{5F9090A5-C265-C54B-AD88-9C2FCBA82132}" dt="2023-06-05T05:24:22.762" v="193" actId="478"/>
          <ac:spMkLst>
            <pc:docMk/>
            <pc:sldMk cId="452970840" sldId="668"/>
            <ac:spMk id="73" creationId="{2961485E-20FB-3F8A-239C-B874DA00E817}"/>
          </ac:spMkLst>
        </pc:spChg>
        <pc:spChg chg="del">
          <ac:chgData name="Farhana Choudhury" userId="8bfadc28-a633-41a8-aacf-e9b58948d589" providerId="ADAL" clId="{5F9090A5-C265-C54B-AD88-9C2FCBA82132}" dt="2023-06-05T05:24:22.762" v="193" actId="478"/>
          <ac:spMkLst>
            <pc:docMk/>
            <pc:sldMk cId="452970840" sldId="668"/>
            <ac:spMk id="74" creationId="{9E32AC89-D34F-5E1A-6B89-1E9A236426B2}"/>
          </ac:spMkLst>
        </pc:spChg>
        <pc:picChg chg="add mod">
          <ac:chgData name="Farhana Choudhury" userId="8bfadc28-a633-41a8-aacf-e9b58948d589" providerId="ADAL" clId="{5F9090A5-C265-C54B-AD88-9C2FCBA82132}" dt="2023-06-05T03:47:07.902" v="139" actId="1076"/>
          <ac:picMkLst>
            <pc:docMk/>
            <pc:sldMk cId="452970840" sldId="668"/>
            <ac:picMk id="2" creationId="{748353C7-C67D-FCC7-2F52-CA7A23ECB690}"/>
          </ac:picMkLst>
        </pc:picChg>
        <pc:picChg chg="add mod">
          <ac:chgData name="Farhana Choudhury" userId="8bfadc28-a633-41a8-aacf-e9b58948d589" providerId="ADAL" clId="{5F9090A5-C265-C54B-AD88-9C2FCBA82132}" dt="2023-06-05T06:44:20.733" v="197"/>
          <ac:picMkLst>
            <pc:docMk/>
            <pc:sldMk cId="452970840" sldId="668"/>
            <ac:picMk id="6" creationId="{4A94D316-62AD-4144-736D-DE89E6ECCC26}"/>
          </ac:picMkLst>
        </pc:picChg>
        <pc:cxnChg chg="add mod">
          <ac:chgData name="Farhana Choudhury" userId="8bfadc28-a633-41a8-aacf-e9b58948d589" providerId="ADAL" clId="{5F9090A5-C265-C54B-AD88-9C2FCBA82132}" dt="2023-06-05T06:44:31.331" v="198"/>
          <ac:cxnSpMkLst>
            <pc:docMk/>
            <pc:sldMk cId="452970840" sldId="668"/>
            <ac:cxnSpMk id="11" creationId="{8EC62411-CD7E-21A2-FB43-DC2015DB2973}"/>
          </ac:cxnSpMkLst>
        </pc:cxnChg>
        <pc:cxnChg chg="del">
          <ac:chgData name="Farhana Choudhury" userId="8bfadc28-a633-41a8-aacf-e9b58948d589" providerId="ADAL" clId="{5F9090A5-C265-C54B-AD88-9C2FCBA82132}" dt="2023-06-05T05:24:24.222" v="194" actId="478"/>
          <ac:cxnSpMkLst>
            <pc:docMk/>
            <pc:sldMk cId="452970840" sldId="668"/>
            <ac:cxnSpMk id="75" creationId="{2ECFB434-6DEA-E2EB-87B5-BCA403C4ADC5}"/>
          </ac:cxnSpMkLst>
        </pc:cxnChg>
      </pc:sldChg>
      <pc:sldChg chg="addSp delSp modSp add del mod modAnim">
        <pc:chgData name="Farhana Choudhury" userId="8bfadc28-a633-41a8-aacf-e9b58948d589" providerId="ADAL" clId="{5F9090A5-C265-C54B-AD88-9C2FCBA82132}" dt="2023-06-05T06:44:39.149" v="199" actId="2696"/>
        <pc:sldMkLst>
          <pc:docMk/>
          <pc:sldMk cId="652695073" sldId="669"/>
        </pc:sldMkLst>
        <pc:spChg chg="del">
          <ac:chgData name="Farhana Choudhury" userId="8bfadc28-a633-41a8-aacf-e9b58948d589" providerId="ADAL" clId="{5F9090A5-C265-C54B-AD88-9C2FCBA82132}" dt="2023-06-05T03:48:12.991" v="143" actId="478"/>
          <ac:spMkLst>
            <pc:docMk/>
            <pc:sldMk cId="652695073" sldId="669"/>
            <ac:spMk id="3" creationId="{3C149462-C8DB-4698-4880-6779FF93B218}"/>
          </ac:spMkLst>
        </pc:spChg>
        <pc:spChg chg="add del mod">
          <ac:chgData name="Farhana Choudhury" userId="8bfadc28-a633-41a8-aacf-e9b58948d589" providerId="ADAL" clId="{5F9090A5-C265-C54B-AD88-9C2FCBA82132}" dt="2023-06-05T03:49:20.026" v="146" actId="478"/>
          <ac:spMkLst>
            <pc:docMk/>
            <pc:sldMk cId="652695073" sldId="669"/>
            <ac:spMk id="5" creationId="{16124F86-AECF-1636-BCE8-E23E73EDE452}"/>
          </ac:spMkLst>
        </pc:spChg>
        <pc:spChg chg="del">
          <ac:chgData name="Farhana Choudhury" userId="8bfadc28-a633-41a8-aacf-e9b58948d589" providerId="ADAL" clId="{5F9090A5-C265-C54B-AD88-9C2FCBA82132}" dt="2023-06-05T03:47:28.827" v="141" actId="478"/>
          <ac:spMkLst>
            <pc:docMk/>
            <pc:sldMk cId="652695073" sldId="669"/>
            <ac:spMk id="13" creationId="{FA6E46A1-A9CB-C038-B7DB-D1BB015B5FE7}"/>
          </ac:spMkLst>
        </pc:spChg>
        <pc:spChg chg="del">
          <ac:chgData name="Farhana Choudhury" userId="8bfadc28-a633-41a8-aacf-e9b58948d589" providerId="ADAL" clId="{5F9090A5-C265-C54B-AD88-9C2FCBA82132}" dt="2023-06-05T03:47:28.827" v="141" actId="478"/>
          <ac:spMkLst>
            <pc:docMk/>
            <pc:sldMk cId="652695073" sldId="669"/>
            <ac:spMk id="51" creationId="{5D711325-E59B-4538-2CFF-E09E4CF4AE2F}"/>
          </ac:spMkLst>
        </pc:spChg>
        <pc:picChg chg="add mod">
          <ac:chgData name="Farhana Choudhury" userId="8bfadc28-a633-41a8-aacf-e9b58948d589" providerId="ADAL" clId="{5F9090A5-C265-C54B-AD88-9C2FCBA82132}" dt="2023-06-05T03:49:31.887" v="147" actId="1076"/>
          <ac:picMkLst>
            <pc:docMk/>
            <pc:sldMk cId="652695073" sldId="669"/>
            <ac:picMk id="2" creationId="{81B333E2-7BA7-4938-8A2D-0C4C90F7AF6C}"/>
          </ac:picMkLst>
        </pc:picChg>
        <pc:cxnChg chg="del mod">
          <ac:chgData name="Farhana Choudhury" userId="8bfadc28-a633-41a8-aacf-e9b58948d589" providerId="ADAL" clId="{5F9090A5-C265-C54B-AD88-9C2FCBA82132}" dt="2023-06-05T03:47:28.827" v="141" actId="478"/>
          <ac:cxnSpMkLst>
            <pc:docMk/>
            <pc:sldMk cId="652695073" sldId="669"/>
            <ac:cxnSpMk id="52" creationId="{2C87E3B4-7C97-6470-50FF-3A40521ED70E}"/>
          </ac:cxnSpMkLst>
        </pc:cxnChg>
        <pc:cxnChg chg="del mod">
          <ac:chgData name="Farhana Choudhury" userId="8bfadc28-a633-41a8-aacf-e9b58948d589" providerId="ADAL" clId="{5F9090A5-C265-C54B-AD88-9C2FCBA82132}" dt="2023-06-05T03:47:28.827" v="141" actId="478"/>
          <ac:cxnSpMkLst>
            <pc:docMk/>
            <pc:sldMk cId="652695073" sldId="669"/>
            <ac:cxnSpMk id="55" creationId="{68F8AA2D-483A-CA4B-4D5E-AE3FD1EA8317}"/>
          </ac:cxnSpMkLst>
        </pc:cxnChg>
      </pc:sldChg>
      <pc:sldChg chg="addSp delSp add del mod delAnim modAnim">
        <pc:chgData name="Farhana Choudhury" userId="8bfadc28-a633-41a8-aacf-e9b58948d589" providerId="ADAL" clId="{5F9090A5-C265-C54B-AD88-9C2FCBA82132}" dt="2023-06-05T06:52:27.807" v="206" actId="2696"/>
        <pc:sldMkLst>
          <pc:docMk/>
          <pc:sldMk cId="2094967424" sldId="669"/>
        </pc:sldMkLst>
        <pc:picChg chg="del">
          <ac:chgData name="Farhana Choudhury" userId="8bfadc28-a633-41a8-aacf-e9b58948d589" providerId="ADAL" clId="{5F9090A5-C265-C54B-AD88-9C2FCBA82132}" dt="2023-06-05T06:49:31.645" v="203" actId="478"/>
          <ac:picMkLst>
            <pc:docMk/>
            <pc:sldMk cId="2094967424" sldId="669"/>
            <ac:picMk id="2" creationId="{748353C7-C67D-FCC7-2F52-CA7A23ECB690}"/>
          </ac:picMkLst>
        </pc:picChg>
        <pc:picChg chg="del">
          <ac:chgData name="Farhana Choudhury" userId="8bfadc28-a633-41a8-aacf-e9b58948d589" providerId="ADAL" clId="{5F9090A5-C265-C54B-AD88-9C2FCBA82132}" dt="2023-06-05T06:49:29.910" v="202" actId="478"/>
          <ac:picMkLst>
            <pc:docMk/>
            <pc:sldMk cId="2094967424" sldId="669"/>
            <ac:picMk id="6" creationId="{4A94D316-62AD-4144-736D-DE89E6ECCC26}"/>
          </ac:picMkLst>
        </pc:picChg>
        <pc:inkChg chg="add">
          <ac:chgData name="Farhana Choudhury" userId="8bfadc28-a633-41a8-aacf-e9b58948d589" providerId="ADAL" clId="{5F9090A5-C265-C54B-AD88-9C2FCBA82132}" dt="2023-06-05T06:51:44.793" v="205"/>
          <ac:inkMkLst>
            <pc:docMk/>
            <pc:sldMk cId="2094967424" sldId="669"/>
            <ac:inkMk id="12" creationId="{09716200-FF4C-D046-F95D-E0FFE1D5EA48}"/>
          </ac:inkMkLst>
        </pc:ink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66" name="Rectangle 2">
            <a:extLst>
              <a:ext uri="{FF2B5EF4-FFF2-40B4-BE49-F238E27FC236}">
                <a16:creationId xmlns:a16="http://schemas.microsoft.com/office/drawing/2014/main" id="{40E70D3F-DC85-FF46-8D1F-B6A69088E94A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863850" cy="534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buFontTx/>
              <a:buNone/>
              <a:defRPr kumimoji="0" sz="1200" b="1" i="1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267267" name="Rectangle 3">
            <a:extLst>
              <a:ext uri="{FF2B5EF4-FFF2-40B4-BE49-F238E27FC236}">
                <a16:creationId xmlns:a16="http://schemas.microsoft.com/office/drawing/2014/main" id="{0ECACE74-E8CD-3048-9D1E-2B326B5BF252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767138" y="0"/>
            <a:ext cx="2863850" cy="534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FontTx/>
              <a:buNone/>
              <a:defRPr kumimoji="0" sz="1200" b="1" i="1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267268" name="Rectangle 4">
            <a:extLst>
              <a:ext uri="{FF2B5EF4-FFF2-40B4-BE49-F238E27FC236}">
                <a16:creationId xmlns:a16="http://schemas.microsoft.com/office/drawing/2014/main" id="{7768664D-67B5-D142-9A87-96B6B3BB0F0D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07525"/>
            <a:ext cx="2863850" cy="534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buFontTx/>
              <a:buNone/>
              <a:defRPr kumimoji="0" sz="1200" b="1" i="1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267269" name="Rectangle 5">
            <a:extLst>
              <a:ext uri="{FF2B5EF4-FFF2-40B4-BE49-F238E27FC236}">
                <a16:creationId xmlns:a16="http://schemas.microsoft.com/office/drawing/2014/main" id="{BC3C96CC-1084-EE41-B989-460FBB078194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767138" y="9407525"/>
            <a:ext cx="2863850" cy="534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FontTx/>
              <a:buNone/>
              <a:defRPr kumimoji="0" sz="1200" b="1" i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</a:lstStyle>
          <a:p>
            <a:pPr>
              <a:defRPr/>
            </a:pPr>
            <a:fld id="{9ADCC28A-45A9-3D45-B5B5-FDD49805A9DE}" type="slidenum">
              <a:rPr lang="en-AU" altLang="x-none"/>
              <a:pPr>
                <a:defRPr/>
              </a:pPr>
              <a:t>‹#›</a:t>
            </a:fld>
            <a:endParaRPr lang="en-AU" altLang="x-none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F6B399CD-0A0E-7C4E-8A79-C37CFFDB492B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890838" cy="496888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buFontTx/>
              <a:buNone/>
              <a:defRPr kumimoji="0" sz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E4189386-B1C6-BE4C-866D-D45C0BFB2E33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778250" y="0"/>
            <a:ext cx="2890838" cy="496888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FontTx/>
              <a:buNone/>
              <a:defRPr kumimoji="0" sz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3076" name="Rectangle 4">
            <a:extLst>
              <a:ext uri="{FF2B5EF4-FFF2-40B4-BE49-F238E27FC236}">
                <a16:creationId xmlns:a16="http://schemas.microsoft.com/office/drawing/2014/main" id="{3C654707-BE56-E445-B459-DCE34C36F4AC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854075" y="744538"/>
            <a:ext cx="4962525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73" name="Rectangle 5">
            <a:extLst>
              <a:ext uri="{FF2B5EF4-FFF2-40B4-BE49-F238E27FC236}">
                <a16:creationId xmlns:a16="http://schemas.microsoft.com/office/drawing/2014/main" id="{70AF6AFE-1AC4-C848-90B1-955EDABB192C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889000" y="4716463"/>
            <a:ext cx="4891088" cy="446722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AU" noProof="0"/>
              <a:t>Click to edit Master text styles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Fifth level</a:t>
            </a:r>
          </a:p>
        </p:txBody>
      </p:sp>
      <p:sp>
        <p:nvSpPr>
          <p:cNvPr id="7174" name="Rectangle 6">
            <a:extLst>
              <a:ext uri="{FF2B5EF4-FFF2-40B4-BE49-F238E27FC236}">
                <a16:creationId xmlns:a16="http://schemas.microsoft.com/office/drawing/2014/main" id="{78C4E78B-C1F2-5A4C-A46B-71F75CA0C55A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31338"/>
            <a:ext cx="2890838" cy="496887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buFontTx/>
              <a:buNone/>
              <a:defRPr kumimoji="0" sz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7175" name="Rectangle 7">
            <a:extLst>
              <a:ext uri="{FF2B5EF4-FFF2-40B4-BE49-F238E27FC236}">
                <a16:creationId xmlns:a16="http://schemas.microsoft.com/office/drawing/2014/main" id="{F778697D-4F23-E743-B0AA-F2925B073F1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778250" y="9431338"/>
            <a:ext cx="2890838" cy="496887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FontTx/>
              <a:buNone/>
              <a:defRPr kumimoji="0"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</a:lstStyle>
          <a:p>
            <a:pPr>
              <a:defRPr/>
            </a:pPr>
            <a:fld id="{B3C56FCC-54AD-634E-B754-CE06EABE22DF}" type="slidenum">
              <a:rPr lang="en-AU" altLang="x-none"/>
              <a:pPr>
                <a:defRPr/>
              </a:pPr>
              <a:t>‹#›</a:t>
            </a:fld>
            <a:endParaRPr lang="en-AU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Rectangle 7">
            <a:extLst>
              <a:ext uri="{FF2B5EF4-FFF2-40B4-BE49-F238E27FC236}">
                <a16:creationId xmlns:a16="http://schemas.microsoft.com/office/drawing/2014/main" id="{4F370A80-E780-0049-9D1E-0147458CDB4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8DD29457-9D86-EF4D-B711-3A60CA02CD04}" type="slidenum">
              <a:rPr kumimoji="0" lang="en-AU" altLang="en-US" sz="1200" smtClean="0">
                <a:solidFill>
                  <a:schemeClr val="tx1"/>
                </a:solidFill>
              </a:rPr>
              <a:pPr/>
              <a:t>2</a:t>
            </a:fld>
            <a:endParaRPr kumimoji="0" lang="en-AU" altLang="en-US" sz="1200">
              <a:solidFill>
                <a:schemeClr val="tx1"/>
              </a:solidFill>
            </a:endParaRPr>
          </a:p>
        </p:txBody>
      </p:sp>
      <p:sp>
        <p:nvSpPr>
          <p:cNvPr id="13314" name="Rectangle 2">
            <a:extLst>
              <a:ext uri="{FF2B5EF4-FFF2-40B4-BE49-F238E27FC236}">
                <a16:creationId xmlns:a16="http://schemas.microsoft.com/office/drawing/2014/main" id="{5AE74112-FF6F-454C-B767-85E7086EC81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5" name="Rectangle 3">
            <a:extLst>
              <a:ext uri="{FF2B5EF4-FFF2-40B4-BE49-F238E27FC236}">
                <a16:creationId xmlns:a16="http://schemas.microsoft.com/office/drawing/2014/main" id="{7A7BCB81-BE6E-8347-8638-894820E8262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en-AU" altLang="en-US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487707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1" name="Rectangle 7">
            <a:extLst>
              <a:ext uri="{FF2B5EF4-FFF2-40B4-BE49-F238E27FC236}">
                <a16:creationId xmlns:a16="http://schemas.microsoft.com/office/drawing/2014/main" id="{0CCFB8BC-3E08-F84F-86F4-4AE3155454C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AFAEDD72-BC90-FA46-B8BC-0C791A5A3DD6}" type="slidenum">
              <a:rPr kumimoji="0" lang="en-AU" altLang="en-US" sz="1200" smtClean="0">
                <a:solidFill>
                  <a:schemeClr val="tx1"/>
                </a:solidFill>
              </a:rPr>
              <a:pPr/>
              <a:t>14</a:t>
            </a:fld>
            <a:endParaRPr kumimoji="0" lang="en-AU" altLang="en-US" sz="1200">
              <a:solidFill>
                <a:schemeClr val="tx1"/>
              </a:solidFill>
            </a:endParaRPr>
          </a:p>
        </p:txBody>
      </p:sp>
      <p:sp>
        <p:nvSpPr>
          <p:cNvPr id="71682" name="Rectangle 2">
            <a:extLst>
              <a:ext uri="{FF2B5EF4-FFF2-40B4-BE49-F238E27FC236}">
                <a16:creationId xmlns:a16="http://schemas.microsoft.com/office/drawing/2014/main" id="{C8E80EB2-BFD3-694D-8881-7A45716554D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3" name="Rectangle 3">
            <a:extLst>
              <a:ext uri="{FF2B5EF4-FFF2-40B4-BE49-F238E27FC236}">
                <a16:creationId xmlns:a16="http://schemas.microsoft.com/office/drawing/2014/main" id="{160A8212-3106-D049-9863-EFF54AA6935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en-AU" altLang="en-US" dirty="0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330424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1" name="Rectangle 7">
            <a:extLst>
              <a:ext uri="{FF2B5EF4-FFF2-40B4-BE49-F238E27FC236}">
                <a16:creationId xmlns:a16="http://schemas.microsoft.com/office/drawing/2014/main" id="{0CCFB8BC-3E08-F84F-86F4-4AE3155454C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AFAEDD72-BC90-FA46-B8BC-0C791A5A3DD6}" type="slidenum">
              <a:rPr kumimoji="0" lang="en-AU" altLang="en-US" sz="1200" smtClean="0">
                <a:solidFill>
                  <a:schemeClr val="tx1"/>
                </a:solidFill>
              </a:rPr>
              <a:pPr/>
              <a:t>15</a:t>
            </a:fld>
            <a:endParaRPr kumimoji="0" lang="en-AU" altLang="en-US" sz="1200">
              <a:solidFill>
                <a:schemeClr val="tx1"/>
              </a:solidFill>
            </a:endParaRPr>
          </a:p>
        </p:txBody>
      </p:sp>
      <p:sp>
        <p:nvSpPr>
          <p:cNvPr id="71682" name="Rectangle 2">
            <a:extLst>
              <a:ext uri="{FF2B5EF4-FFF2-40B4-BE49-F238E27FC236}">
                <a16:creationId xmlns:a16="http://schemas.microsoft.com/office/drawing/2014/main" id="{C8E80EB2-BFD3-694D-8881-7A45716554D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3" name="Rectangle 3">
            <a:extLst>
              <a:ext uri="{FF2B5EF4-FFF2-40B4-BE49-F238E27FC236}">
                <a16:creationId xmlns:a16="http://schemas.microsoft.com/office/drawing/2014/main" id="{160A8212-3106-D049-9863-EFF54AA6935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en-AU" altLang="en-US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002815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9" name="Rectangle 7">
            <a:extLst>
              <a:ext uri="{FF2B5EF4-FFF2-40B4-BE49-F238E27FC236}">
                <a16:creationId xmlns:a16="http://schemas.microsoft.com/office/drawing/2014/main" id="{217FBA8F-5A33-DF4B-A736-A84CA8EFAF6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4AE42DC3-34B4-5F4F-A950-14B5F9B47099}" type="slidenum">
              <a:rPr kumimoji="0" lang="en-AU" altLang="en-US" sz="1200" smtClean="0">
                <a:solidFill>
                  <a:schemeClr val="tx1"/>
                </a:solidFill>
              </a:rPr>
              <a:pPr/>
              <a:t>17</a:t>
            </a:fld>
            <a:endParaRPr kumimoji="0" lang="en-AU" altLang="en-US" sz="1200">
              <a:solidFill>
                <a:schemeClr val="tx1"/>
              </a:solidFill>
            </a:endParaRPr>
          </a:p>
        </p:txBody>
      </p:sp>
      <p:sp>
        <p:nvSpPr>
          <p:cNvPr id="78850" name="Rectangle 2">
            <a:extLst>
              <a:ext uri="{FF2B5EF4-FFF2-40B4-BE49-F238E27FC236}">
                <a16:creationId xmlns:a16="http://schemas.microsoft.com/office/drawing/2014/main" id="{3917A134-CAC1-5148-8015-7A25E5974BB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1" name="Rectangle 3">
            <a:extLst>
              <a:ext uri="{FF2B5EF4-FFF2-40B4-BE49-F238E27FC236}">
                <a16:creationId xmlns:a16="http://schemas.microsoft.com/office/drawing/2014/main" id="{2635CFC5-7361-884B-B675-3C962C8C629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en-AU" altLang="en-US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865662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1" name="Rectangle 7">
            <a:extLst>
              <a:ext uri="{FF2B5EF4-FFF2-40B4-BE49-F238E27FC236}">
                <a16:creationId xmlns:a16="http://schemas.microsoft.com/office/drawing/2014/main" id="{F1B6FFB5-6C13-4147-BA7C-AB59AFD9D2A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AA499649-4829-0940-9852-38EA0F7575AB}" type="slidenum">
              <a:rPr kumimoji="0" lang="en-AU" altLang="en-US" sz="1200" smtClean="0">
                <a:solidFill>
                  <a:schemeClr val="tx1"/>
                </a:solidFill>
              </a:rPr>
              <a:pPr/>
              <a:t>20</a:t>
            </a:fld>
            <a:endParaRPr kumimoji="0" lang="en-AU" altLang="en-US" sz="1200">
              <a:solidFill>
                <a:schemeClr val="tx1"/>
              </a:solidFill>
            </a:endParaRPr>
          </a:p>
        </p:txBody>
      </p:sp>
      <p:sp>
        <p:nvSpPr>
          <p:cNvPr id="87042" name="Rectangle 2">
            <a:extLst>
              <a:ext uri="{FF2B5EF4-FFF2-40B4-BE49-F238E27FC236}">
                <a16:creationId xmlns:a16="http://schemas.microsoft.com/office/drawing/2014/main" id="{53EE6689-1C65-0740-A48B-F1C39EB217D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3" name="Rectangle 3">
            <a:extLst>
              <a:ext uri="{FF2B5EF4-FFF2-40B4-BE49-F238E27FC236}">
                <a16:creationId xmlns:a16="http://schemas.microsoft.com/office/drawing/2014/main" id="{82285AAF-3DDD-4640-8BC3-0AE1FEB8C5A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en-AU" altLang="en-US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567775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89" name="Rectangle 7">
            <a:extLst>
              <a:ext uri="{FF2B5EF4-FFF2-40B4-BE49-F238E27FC236}">
                <a16:creationId xmlns:a16="http://schemas.microsoft.com/office/drawing/2014/main" id="{2001010E-FF0F-7846-9424-F57EEFE6CCD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78BE6530-93A1-2C4A-8CEA-DA1CB279F949}" type="slidenum">
              <a:rPr kumimoji="0" lang="en-AU" altLang="en-US" sz="1200" smtClean="0">
                <a:solidFill>
                  <a:schemeClr val="tx1"/>
                </a:solidFill>
              </a:rPr>
              <a:pPr/>
              <a:t>21</a:t>
            </a:fld>
            <a:endParaRPr kumimoji="0" lang="en-AU" altLang="en-US" sz="1200">
              <a:solidFill>
                <a:schemeClr val="tx1"/>
              </a:solidFill>
            </a:endParaRPr>
          </a:p>
        </p:txBody>
      </p:sp>
      <p:sp>
        <p:nvSpPr>
          <p:cNvPr id="89090" name="Rectangle 2">
            <a:extLst>
              <a:ext uri="{FF2B5EF4-FFF2-40B4-BE49-F238E27FC236}">
                <a16:creationId xmlns:a16="http://schemas.microsoft.com/office/drawing/2014/main" id="{A60F0646-138B-5847-91C6-052B2C3EAF0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1" name="Rectangle 3">
            <a:extLst>
              <a:ext uri="{FF2B5EF4-FFF2-40B4-BE49-F238E27FC236}">
                <a16:creationId xmlns:a16="http://schemas.microsoft.com/office/drawing/2014/main" id="{061FB6D8-1367-A64B-8CC6-CDF44831C14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en-AU" altLang="en-US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598802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89" name="Rectangle 7">
            <a:extLst>
              <a:ext uri="{FF2B5EF4-FFF2-40B4-BE49-F238E27FC236}">
                <a16:creationId xmlns:a16="http://schemas.microsoft.com/office/drawing/2014/main" id="{2001010E-FF0F-7846-9424-F57EEFE6CCD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78BE6530-93A1-2C4A-8CEA-DA1CB279F949}" type="slidenum">
              <a:rPr kumimoji="0" lang="en-AU" altLang="en-US" sz="1200" smtClean="0">
                <a:solidFill>
                  <a:schemeClr val="tx1"/>
                </a:solidFill>
              </a:rPr>
              <a:pPr/>
              <a:t>22</a:t>
            </a:fld>
            <a:endParaRPr kumimoji="0" lang="en-AU" altLang="en-US" sz="1200">
              <a:solidFill>
                <a:schemeClr val="tx1"/>
              </a:solidFill>
            </a:endParaRPr>
          </a:p>
        </p:txBody>
      </p:sp>
      <p:sp>
        <p:nvSpPr>
          <p:cNvPr id="89090" name="Rectangle 2">
            <a:extLst>
              <a:ext uri="{FF2B5EF4-FFF2-40B4-BE49-F238E27FC236}">
                <a16:creationId xmlns:a16="http://schemas.microsoft.com/office/drawing/2014/main" id="{A60F0646-138B-5847-91C6-052B2C3EAF0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1" name="Rectangle 3">
            <a:extLst>
              <a:ext uri="{FF2B5EF4-FFF2-40B4-BE49-F238E27FC236}">
                <a16:creationId xmlns:a16="http://schemas.microsoft.com/office/drawing/2014/main" id="{061FB6D8-1367-A64B-8CC6-CDF44831C14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en-AU" altLang="en-US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380031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Rectangle 7">
            <a:extLst>
              <a:ext uri="{FF2B5EF4-FFF2-40B4-BE49-F238E27FC236}">
                <a16:creationId xmlns:a16="http://schemas.microsoft.com/office/drawing/2014/main" id="{4F370A80-E780-0049-9D1E-0147458CDB4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8DD29457-9D86-EF4D-B711-3A60CA02CD04}" type="slidenum">
              <a:rPr kumimoji="0" lang="en-AU" altLang="en-US" sz="1200" smtClean="0">
                <a:solidFill>
                  <a:schemeClr val="tx1"/>
                </a:solidFill>
              </a:rPr>
              <a:pPr/>
              <a:t>3</a:t>
            </a:fld>
            <a:endParaRPr kumimoji="0" lang="en-AU" altLang="en-US" sz="1200">
              <a:solidFill>
                <a:schemeClr val="tx1"/>
              </a:solidFill>
            </a:endParaRPr>
          </a:p>
        </p:txBody>
      </p:sp>
      <p:sp>
        <p:nvSpPr>
          <p:cNvPr id="13314" name="Rectangle 2">
            <a:extLst>
              <a:ext uri="{FF2B5EF4-FFF2-40B4-BE49-F238E27FC236}">
                <a16:creationId xmlns:a16="http://schemas.microsoft.com/office/drawing/2014/main" id="{5AE74112-FF6F-454C-B767-85E7086EC81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5" name="Rectangle 3">
            <a:extLst>
              <a:ext uri="{FF2B5EF4-FFF2-40B4-BE49-F238E27FC236}">
                <a16:creationId xmlns:a16="http://schemas.microsoft.com/office/drawing/2014/main" id="{7A7BCB81-BE6E-8347-8638-894820E8262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en-AU" altLang="en-US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596447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Rectangle 7">
            <a:extLst>
              <a:ext uri="{FF2B5EF4-FFF2-40B4-BE49-F238E27FC236}">
                <a16:creationId xmlns:a16="http://schemas.microsoft.com/office/drawing/2014/main" id="{4F370A80-E780-0049-9D1E-0147458CDB4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8DD29457-9D86-EF4D-B711-3A60CA02CD04}" type="slidenum">
              <a:rPr kumimoji="0" lang="en-AU" altLang="en-US" sz="1200" smtClean="0">
                <a:solidFill>
                  <a:schemeClr val="tx1"/>
                </a:solidFill>
              </a:rPr>
              <a:pPr/>
              <a:t>4</a:t>
            </a:fld>
            <a:endParaRPr kumimoji="0" lang="en-AU" altLang="en-US" sz="1200">
              <a:solidFill>
                <a:schemeClr val="tx1"/>
              </a:solidFill>
            </a:endParaRPr>
          </a:p>
        </p:txBody>
      </p:sp>
      <p:sp>
        <p:nvSpPr>
          <p:cNvPr id="13314" name="Rectangle 2">
            <a:extLst>
              <a:ext uri="{FF2B5EF4-FFF2-40B4-BE49-F238E27FC236}">
                <a16:creationId xmlns:a16="http://schemas.microsoft.com/office/drawing/2014/main" id="{5AE74112-FF6F-454C-B767-85E7086EC81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5" name="Rectangle 3">
            <a:extLst>
              <a:ext uri="{FF2B5EF4-FFF2-40B4-BE49-F238E27FC236}">
                <a16:creationId xmlns:a16="http://schemas.microsoft.com/office/drawing/2014/main" id="{7A7BCB81-BE6E-8347-8638-894820E8262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en-AU" altLang="en-US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654751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Rectangle 7">
            <a:extLst>
              <a:ext uri="{FF2B5EF4-FFF2-40B4-BE49-F238E27FC236}">
                <a16:creationId xmlns:a16="http://schemas.microsoft.com/office/drawing/2014/main" id="{4F370A80-E780-0049-9D1E-0147458CDB4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8DD29457-9D86-EF4D-B711-3A60CA02CD04}" type="slidenum">
              <a:rPr kumimoji="0" lang="en-AU" altLang="en-US" sz="1200" smtClean="0">
                <a:solidFill>
                  <a:schemeClr val="tx1"/>
                </a:solidFill>
              </a:rPr>
              <a:pPr/>
              <a:t>5</a:t>
            </a:fld>
            <a:endParaRPr kumimoji="0" lang="en-AU" altLang="en-US" sz="1200">
              <a:solidFill>
                <a:schemeClr val="tx1"/>
              </a:solidFill>
            </a:endParaRPr>
          </a:p>
        </p:txBody>
      </p:sp>
      <p:sp>
        <p:nvSpPr>
          <p:cNvPr id="13314" name="Rectangle 2">
            <a:extLst>
              <a:ext uri="{FF2B5EF4-FFF2-40B4-BE49-F238E27FC236}">
                <a16:creationId xmlns:a16="http://schemas.microsoft.com/office/drawing/2014/main" id="{5AE74112-FF6F-454C-B767-85E7086EC81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5" name="Rectangle 3">
            <a:extLst>
              <a:ext uri="{FF2B5EF4-FFF2-40B4-BE49-F238E27FC236}">
                <a16:creationId xmlns:a16="http://schemas.microsoft.com/office/drawing/2014/main" id="{7A7BCB81-BE6E-8347-8638-894820E8262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en-AU" altLang="en-US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719830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7">
            <a:extLst>
              <a:ext uri="{FF2B5EF4-FFF2-40B4-BE49-F238E27FC236}">
                <a16:creationId xmlns:a16="http://schemas.microsoft.com/office/drawing/2014/main" id="{B2C24A62-6318-6047-A764-D2C450D21F7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708C5C81-9553-5C41-9C0D-A1359E4929A9}" type="slidenum">
              <a:rPr kumimoji="0" lang="en-AU" altLang="en-US" sz="1200" smtClean="0">
                <a:solidFill>
                  <a:schemeClr val="tx1"/>
                </a:solidFill>
              </a:rPr>
              <a:pPr/>
              <a:t>7</a:t>
            </a:fld>
            <a:endParaRPr kumimoji="0" lang="en-AU" altLang="en-US" sz="1200">
              <a:solidFill>
                <a:schemeClr val="tx1"/>
              </a:solidFill>
            </a:endParaRPr>
          </a:p>
        </p:txBody>
      </p:sp>
      <p:sp>
        <p:nvSpPr>
          <p:cNvPr id="21506" name="Rectangle 2">
            <a:extLst>
              <a:ext uri="{FF2B5EF4-FFF2-40B4-BE49-F238E27FC236}">
                <a16:creationId xmlns:a16="http://schemas.microsoft.com/office/drawing/2014/main" id="{DE6AFACB-FAE3-6D44-8168-8814FF527F7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7" name="Rectangle 3">
            <a:extLst>
              <a:ext uri="{FF2B5EF4-FFF2-40B4-BE49-F238E27FC236}">
                <a16:creationId xmlns:a16="http://schemas.microsoft.com/office/drawing/2014/main" id="{F28B4218-1F80-CC4B-96BA-556D3C1708C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en-AU" altLang="en-US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154786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7">
            <a:extLst>
              <a:ext uri="{FF2B5EF4-FFF2-40B4-BE49-F238E27FC236}">
                <a16:creationId xmlns:a16="http://schemas.microsoft.com/office/drawing/2014/main" id="{33D1E6C9-6693-254D-884A-96E3115096A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A5B2EB67-69A5-654F-BE44-F2179CBCE08F}" type="slidenum">
              <a:rPr kumimoji="0" lang="en-AU" altLang="en-US" sz="1200" smtClean="0">
                <a:solidFill>
                  <a:schemeClr val="tx1"/>
                </a:solidFill>
              </a:rPr>
              <a:pPr/>
              <a:t>8</a:t>
            </a:fld>
            <a:endParaRPr kumimoji="0" lang="en-AU" altLang="en-US" sz="1200">
              <a:solidFill>
                <a:schemeClr val="tx1"/>
              </a:solidFill>
            </a:endParaRPr>
          </a:p>
        </p:txBody>
      </p:sp>
      <p:sp>
        <p:nvSpPr>
          <p:cNvPr id="23554" name="Rectangle 2">
            <a:extLst>
              <a:ext uri="{FF2B5EF4-FFF2-40B4-BE49-F238E27FC236}">
                <a16:creationId xmlns:a16="http://schemas.microsoft.com/office/drawing/2014/main" id="{ECCEF5C6-C0CF-284C-8833-0B877B68C1C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5" name="Rectangle 3">
            <a:extLst>
              <a:ext uri="{FF2B5EF4-FFF2-40B4-BE49-F238E27FC236}">
                <a16:creationId xmlns:a16="http://schemas.microsoft.com/office/drawing/2014/main" id="{90D149F0-A953-2449-BABA-6289F9A8D8E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en-AU" altLang="en-US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627000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5" name="Rectangle 7">
            <a:extLst>
              <a:ext uri="{FF2B5EF4-FFF2-40B4-BE49-F238E27FC236}">
                <a16:creationId xmlns:a16="http://schemas.microsoft.com/office/drawing/2014/main" id="{65B088E9-C769-334D-A076-515CDA1B856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BC856125-88AA-5043-BEDA-E063645F6872}" type="slidenum">
              <a:rPr kumimoji="0" lang="en-AU" altLang="en-US" sz="1200" smtClean="0">
                <a:solidFill>
                  <a:schemeClr val="tx1"/>
                </a:solidFill>
              </a:rPr>
              <a:pPr/>
              <a:t>11</a:t>
            </a:fld>
            <a:endParaRPr kumimoji="0" lang="en-AU" altLang="en-US" sz="1200">
              <a:solidFill>
                <a:schemeClr val="tx1"/>
              </a:solidFill>
            </a:endParaRPr>
          </a:p>
        </p:txBody>
      </p:sp>
      <p:sp>
        <p:nvSpPr>
          <p:cNvPr id="93186" name="Rectangle 2">
            <a:extLst>
              <a:ext uri="{FF2B5EF4-FFF2-40B4-BE49-F238E27FC236}">
                <a16:creationId xmlns:a16="http://schemas.microsoft.com/office/drawing/2014/main" id="{BB9DE3BF-D09D-294F-813C-EA0C1316257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7" name="Rectangle 3">
            <a:extLst>
              <a:ext uri="{FF2B5EF4-FFF2-40B4-BE49-F238E27FC236}">
                <a16:creationId xmlns:a16="http://schemas.microsoft.com/office/drawing/2014/main" id="{A8EE924A-FF34-1E4B-8D76-742C323A506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en-AU" altLang="en-US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192672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3" name="Rectangle 7">
            <a:extLst>
              <a:ext uri="{FF2B5EF4-FFF2-40B4-BE49-F238E27FC236}">
                <a16:creationId xmlns:a16="http://schemas.microsoft.com/office/drawing/2014/main" id="{9793B0C2-25F4-694C-A4FB-81499B0E483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D74EE2D0-0542-D443-863D-B29B32CDEAE3}" type="slidenum">
              <a:rPr kumimoji="0" lang="en-AU" altLang="en-US" sz="1200" smtClean="0">
                <a:solidFill>
                  <a:schemeClr val="tx1"/>
                </a:solidFill>
              </a:rPr>
              <a:pPr/>
              <a:t>12</a:t>
            </a:fld>
            <a:endParaRPr kumimoji="0" lang="en-AU" altLang="en-US" sz="1200">
              <a:solidFill>
                <a:schemeClr val="tx1"/>
              </a:solidFill>
            </a:endParaRPr>
          </a:p>
        </p:txBody>
      </p:sp>
      <p:sp>
        <p:nvSpPr>
          <p:cNvPr id="95234" name="Rectangle 2">
            <a:extLst>
              <a:ext uri="{FF2B5EF4-FFF2-40B4-BE49-F238E27FC236}">
                <a16:creationId xmlns:a16="http://schemas.microsoft.com/office/drawing/2014/main" id="{66826C00-01DE-6E4A-9DC9-03C28451FC1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5" name="Rectangle 3">
            <a:extLst>
              <a:ext uri="{FF2B5EF4-FFF2-40B4-BE49-F238E27FC236}">
                <a16:creationId xmlns:a16="http://schemas.microsoft.com/office/drawing/2014/main" id="{2E8D5DCE-2E17-2642-AD87-B1313860701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en-AU" altLang="en-US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118250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1" name="Rectangle 7">
            <a:extLst>
              <a:ext uri="{FF2B5EF4-FFF2-40B4-BE49-F238E27FC236}">
                <a16:creationId xmlns:a16="http://schemas.microsoft.com/office/drawing/2014/main" id="{0CCFB8BC-3E08-F84F-86F4-4AE3155454C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AFAEDD72-BC90-FA46-B8BC-0C791A5A3DD6}" type="slidenum">
              <a:rPr kumimoji="0" lang="en-AU" altLang="en-US" sz="1200" smtClean="0">
                <a:solidFill>
                  <a:schemeClr val="tx1"/>
                </a:solidFill>
              </a:rPr>
              <a:pPr/>
              <a:t>13</a:t>
            </a:fld>
            <a:endParaRPr kumimoji="0" lang="en-AU" altLang="en-US" sz="1200">
              <a:solidFill>
                <a:schemeClr val="tx1"/>
              </a:solidFill>
            </a:endParaRPr>
          </a:p>
        </p:txBody>
      </p:sp>
      <p:sp>
        <p:nvSpPr>
          <p:cNvPr id="71682" name="Rectangle 2">
            <a:extLst>
              <a:ext uri="{FF2B5EF4-FFF2-40B4-BE49-F238E27FC236}">
                <a16:creationId xmlns:a16="http://schemas.microsoft.com/office/drawing/2014/main" id="{C8E80EB2-BFD3-694D-8881-7A45716554D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3" name="Rectangle 3">
            <a:extLst>
              <a:ext uri="{FF2B5EF4-FFF2-40B4-BE49-F238E27FC236}">
                <a16:creationId xmlns:a16="http://schemas.microsoft.com/office/drawing/2014/main" id="{160A8212-3106-D049-9863-EFF54AA6935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en-AU" altLang="en-US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034702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/>
        </p:nvSpPr>
        <p:spPr>
          <a:xfrm>
            <a:off x="-1" y="-1"/>
            <a:ext cx="9153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7475" y="2487775"/>
            <a:ext cx="3579152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146" name="Text Placeholder 135">
            <a:extLst>
              <a:ext uri="{FF2B5EF4-FFF2-40B4-BE49-F238E27FC236}">
                <a16:creationId xmlns:a16="http://schemas.microsoft.com/office/drawing/2014/main" id="{56E7987E-D425-4641-A476-A2F2AFEFA92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6247" y="5338960"/>
            <a:ext cx="216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sp>
        <p:nvSpPr>
          <p:cNvPr id="147" name="Text Placeholder 140">
            <a:extLst>
              <a:ext uri="{FF2B5EF4-FFF2-40B4-BE49-F238E27FC236}">
                <a16:creationId xmlns:a16="http://schemas.microsoft.com/office/drawing/2014/main" id="{74859718-6497-4295-886B-BD752B23C84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7475" y="5394944"/>
            <a:ext cx="357915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grpSp>
        <p:nvGrpSpPr>
          <p:cNvPr id="139" name="Group 4">
            <a:extLst>
              <a:ext uri="{FF2B5EF4-FFF2-40B4-BE49-F238E27FC236}">
                <a16:creationId xmlns:a16="http://schemas.microsoft.com/office/drawing/2014/main" id="{D3C3B792-698C-4BC7-AB47-C8E71AA3445F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</p:grpSpPr>
        <p:sp>
          <p:nvSpPr>
            <p:cNvPr id="189" name="AutoShape 3">
              <a:extLst>
                <a:ext uri="{FF2B5EF4-FFF2-40B4-BE49-F238E27FC236}">
                  <a16:creationId xmlns:a16="http://schemas.microsoft.com/office/drawing/2014/main" id="{F1144B68-F3AB-4FC0-BDB5-7E64FCFA89C6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90" name="Rectangle 5">
              <a:extLst>
                <a:ext uri="{FF2B5EF4-FFF2-40B4-BE49-F238E27FC236}">
                  <a16:creationId xmlns:a16="http://schemas.microsoft.com/office/drawing/2014/main" id="{DB1CA0BC-10A9-4815-AEF4-80A802AE1AE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91" name="Freeform 6">
              <a:extLst>
                <a:ext uri="{FF2B5EF4-FFF2-40B4-BE49-F238E27FC236}">
                  <a16:creationId xmlns:a16="http://schemas.microsoft.com/office/drawing/2014/main" id="{6E1FC530-9D25-4AFE-92F1-AA5B48437B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92" name="Freeform 7">
              <a:extLst>
                <a:ext uri="{FF2B5EF4-FFF2-40B4-BE49-F238E27FC236}">
                  <a16:creationId xmlns:a16="http://schemas.microsoft.com/office/drawing/2014/main" id="{E5C9C0C4-A825-47A4-80DA-189FD4CDE71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93" name="Freeform 8">
              <a:extLst>
                <a:ext uri="{FF2B5EF4-FFF2-40B4-BE49-F238E27FC236}">
                  <a16:creationId xmlns:a16="http://schemas.microsoft.com/office/drawing/2014/main" id="{BF404745-ED8B-4880-AA08-7FB593373BD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94" name="Freeform 9">
              <a:extLst>
                <a:ext uri="{FF2B5EF4-FFF2-40B4-BE49-F238E27FC236}">
                  <a16:creationId xmlns:a16="http://schemas.microsoft.com/office/drawing/2014/main" id="{3012DFAC-9036-4733-B93A-67CAA6065A5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95" name="Freeform 10">
              <a:extLst>
                <a:ext uri="{FF2B5EF4-FFF2-40B4-BE49-F238E27FC236}">
                  <a16:creationId xmlns:a16="http://schemas.microsoft.com/office/drawing/2014/main" id="{62CE831A-B761-4D49-94FE-CD1FF83810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96" name="Freeform 11">
              <a:extLst>
                <a:ext uri="{FF2B5EF4-FFF2-40B4-BE49-F238E27FC236}">
                  <a16:creationId xmlns:a16="http://schemas.microsoft.com/office/drawing/2014/main" id="{4060AB50-F13B-4CAE-901B-119BFD5541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97" name="Freeform 12">
              <a:extLst>
                <a:ext uri="{FF2B5EF4-FFF2-40B4-BE49-F238E27FC236}">
                  <a16:creationId xmlns:a16="http://schemas.microsoft.com/office/drawing/2014/main" id="{162D76C8-1A91-43A1-B2FA-120613EAC3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98" name="Freeform 13">
              <a:extLst>
                <a:ext uri="{FF2B5EF4-FFF2-40B4-BE49-F238E27FC236}">
                  <a16:creationId xmlns:a16="http://schemas.microsoft.com/office/drawing/2014/main" id="{A867129F-9514-4F98-861D-4935041756A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99" name="Freeform 14">
              <a:extLst>
                <a:ext uri="{FF2B5EF4-FFF2-40B4-BE49-F238E27FC236}">
                  <a16:creationId xmlns:a16="http://schemas.microsoft.com/office/drawing/2014/main" id="{179BCBE1-F15B-452A-9454-5A9D9263443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00" name="Freeform 15">
              <a:extLst>
                <a:ext uri="{FF2B5EF4-FFF2-40B4-BE49-F238E27FC236}">
                  <a16:creationId xmlns:a16="http://schemas.microsoft.com/office/drawing/2014/main" id="{DE02BC67-4E10-445C-9BF2-905266BF2AF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01" name="Freeform 16">
              <a:extLst>
                <a:ext uri="{FF2B5EF4-FFF2-40B4-BE49-F238E27FC236}">
                  <a16:creationId xmlns:a16="http://schemas.microsoft.com/office/drawing/2014/main" id="{D1CDDC45-84E7-48D0-A493-CB35939ACA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02" name="Freeform 17">
              <a:extLst>
                <a:ext uri="{FF2B5EF4-FFF2-40B4-BE49-F238E27FC236}">
                  <a16:creationId xmlns:a16="http://schemas.microsoft.com/office/drawing/2014/main" id="{FA8704D9-4A78-426D-B194-AB6AEAFA46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03" name="Freeform 18">
              <a:extLst>
                <a:ext uri="{FF2B5EF4-FFF2-40B4-BE49-F238E27FC236}">
                  <a16:creationId xmlns:a16="http://schemas.microsoft.com/office/drawing/2014/main" id="{5E07D196-8F38-4460-8C15-EECBE3088D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04" name="Freeform 19">
              <a:extLst>
                <a:ext uri="{FF2B5EF4-FFF2-40B4-BE49-F238E27FC236}">
                  <a16:creationId xmlns:a16="http://schemas.microsoft.com/office/drawing/2014/main" id="{DDD09126-BC8A-4A4C-87B0-84175BDD6E7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05" name="Freeform 20">
              <a:extLst>
                <a:ext uri="{FF2B5EF4-FFF2-40B4-BE49-F238E27FC236}">
                  <a16:creationId xmlns:a16="http://schemas.microsoft.com/office/drawing/2014/main" id="{0AC35AB2-A2B5-43E4-8A07-5FF76AB1D9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06" name="Rectangle 21">
              <a:extLst>
                <a:ext uri="{FF2B5EF4-FFF2-40B4-BE49-F238E27FC236}">
                  <a16:creationId xmlns:a16="http://schemas.microsoft.com/office/drawing/2014/main" id="{000AEDDA-4FA6-4D65-B88F-9E0DEA65B80D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07" name="Freeform 22">
              <a:extLst>
                <a:ext uri="{FF2B5EF4-FFF2-40B4-BE49-F238E27FC236}">
                  <a16:creationId xmlns:a16="http://schemas.microsoft.com/office/drawing/2014/main" id="{DBB97ECE-A7A8-4866-A47B-56068F861AC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08" name="Freeform 23">
              <a:extLst>
                <a:ext uri="{FF2B5EF4-FFF2-40B4-BE49-F238E27FC236}">
                  <a16:creationId xmlns:a16="http://schemas.microsoft.com/office/drawing/2014/main" id="{2ACF1A60-34FB-44A0-86D7-072E098CB5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09" name="Freeform 24">
              <a:extLst>
                <a:ext uri="{FF2B5EF4-FFF2-40B4-BE49-F238E27FC236}">
                  <a16:creationId xmlns:a16="http://schemas.microsoft.com/office/drawing/2014/main" id="{D86E9C6F-1848-4525-9384-03368E8DC2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10" name="Freeform 25">
              <a:extLst>
                <a:ext uri="{FF2B5EF4-FFF2-40B4-BE49-F238E27FC236}">
                  <a16:creationId xmlns:a16="http://schemas.microsoft.com/office/drawing/2014/main" id="{F0B2A1C4-4775-40E9-B622-F705310060C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11" name="Freeform 26">
              <a:extLst>
                <a:ext uri="{FF2B5EF4-FFF2-40B4-BE49-F238E27FC236}">
                  <a16:creationId xmlns:a16="http://schemas.microsoft.com/office/drawing/2014/main" id="{426AD5F6-C8F1-4CB7-AC8A-23C1BA42CDB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12" name="Freeform 27">
              <a:extLst>
                <a:ext uri="{FF2B5EF4-FFF2-40B4-BE49-F238E27FC236}">
                  <a16:creationId xmlns:a16="http://schemas.microsoft.com/office/drawing/2014/main" id="{B0ECAB00-918C-4065-B7EB-7655CD9CF0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13" name="Freeform 28">
              <a:extLst>
                <a:ext uri="{FF2B5EF4-FFF2-40B4-BE49-F238E27FC236}">
                  <a16:creationId xmlns:a16="http://schemas.microsoft.com/office/drawing/2014/main" id="{D1D8B02A-1DB2-480F-B6EE-3A23974B895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14" name="Freeform 29">
              <a:extLst>
                <a:ext uri="{FF2B5EF4-FFF2-40B4-BE49-F238E27FC236}">
                  <a16:creationId xmlns:a16="http://schemas.microsoft.com/office/drawing/2014/main" id="{982FB33C-4F8F-439A-A771-348BF42D864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15" name="Freeform 30">
              <a:extLst>
                <a:ext uri="{FF2B5EF4-FFF2-40B4-BE49-F238E27FC236}">
                  <a16:creationId xmlns:a16="http://schemas.microsoft.com/office/drawing/2014/main" id="{D454DB91-C669-405D-AD62-F96718703A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16" name="Freeform 31">
              <a:extLst>
                <a:ext uri="{FF2B5EF4-FFF2-40B4-BE49-F238E27FC236}">
                  <a16:creationId xmlns:a16="http://schemas.microsoft.com/office/drawing/2014/main" id="{0285A4AF-21DD-4EB1-AA08-762FBD3A20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17" name="Freeform 32">
              <a:extLst>
                <a:ext uri="{FF2B5EF4-FFF2-40B4-BE49-F238E27FC236}">
                  <a16:creationId xmlns:a16="http://schemas.microsoft.com/office/drawing/2014/main" id="{0A30254D-7806-43F0-A801-9DE9A17AE77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18" name="Freeform 34">
              <a:extLst>
                <a:ext uri="{FF2B5EF4-FFF2-40B4-BE49-F238E27FC236}">
                  <a16:creationId xmlns:a16="http://schemas.microsoft.com/office/drawing/2014/main" id="{00710D5E-0C7C-405D-8C3E-1B138A2726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19" name="Freeform 35">
              <a:extLst>
                <a:ext uri="{FF2B5EF4-FFF2-40B4-BE49-F238E27FC236}">
                  <a16:creationId xmlns:a16="http://schemas.microsoft.com/office/drawing/2014/main" id="{45980DE5-A695-41D4-B58E-41388D6C9CC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20" name="Freeform 36">
              <a:extLst>
                <a:ext uri="{FF2B5EF4-FFF2-40B4-BE49-F238E27FC236}">
                  <a16:creationId xmlns:a16="http://schemas.microsoft.com/office/drawing/2014/main" id="{9F5515FD-58D3-49B5-8DCA-A2C06125003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21" name="Freeform 37">
              <a:extLst>
                <a:ext uri="{FF2B5EF4-FFF2-40B4-BE49-F238E27FC236}">
                  <a16:creationId xmlns:a16="http://schemas.microsoft.com/office/drawing/2014/main" id="{E65F5310-B34D-48B6-BB72-5824A90CA7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22" name="Freeform 38">
              <a:extLst>
                <a:ext uri="{FF2B5EF4-FFF2-40B4-BE49-F238E27FC236}">
                  <a16:creationId xmlns:a16="http://schemas.microsoft.com/office/drawing/2014/main" id="{34B7A193-8B0F-4830-B860-04F654C0EF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23" name="Freeform 39">
              <a:extLst>
                <a:ext uri="{FF2B5EF4-FFF2-40B4-BE49-F238E27FC236}">
                  <a16:creationId xmlns:a16="http://schemas.microsoft.com/office/drawing/2014/main" id="{E17F19F7-E66B-4348-9126-4760CECBB28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24" name="Freeform 40">
              <a:extLst>
                <a:ext uri="{FF2B5EF4-FFF2-40B4-BE49-F238E27FC236}">
                  <a16:creationId xmlns:a16="http://schemas.microsoft.com/office/drawing/2014/main" id="{B1A5512D-9F93-43B4-8866-823F4D2000B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25" name="Freeform 41">
              <a:extLst>
                <a:ext uri="{FF2B5EF4-FFF2-40B4-BE49-F238E27FC236}">
                  <a16:creationId xmlns:a16="http://schemas.microsoft.com/office/drawing/2014/main" id="{0B1CF15D-B9CB-41DB-B8CC-E7782B62C6D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26" name="Freeform 42">
              <a:extLst>
                <a:ext uri="{FF2B5EF4-FFF2-40B4-BE49-F238E27FC236}">
                  <a16:creationId xmlns:a16="http://schemas.microsoft.com/office/drawing/2014/main" id="{29F228CC-1FD8-4363-AE7A-88B9DE20A61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27" name="Freeform 43">
              <a:extLst>
                <a:ext uri="{FF2B5EF4-FFF2-40B4-BE49-F238E27FC236}">
                  <a16:creationId xmlns:a16="http://schemas.microsoft.com/office/drawing/2014/main" id="{5C5ABF27-F04C-4B3A-8D23-99291DA991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28" name="Freeform 44">
              <a:extLst>
                <a:ext uri="{FF2B5EF4-FFF2-40B4-BE49-F238E27FC236}">
                  <a16:creationId xmlns:a16="http://schemas.microsoft.com/office/drawing/2014/main" id="{73849F8F-BA7F-4A94-BC3D-74DDA3CA023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29" name="Freeform 45">
              <a:extLst>
                <a:ext uri="{FF2B5EF4-FFF2-40B4-BE49-F238E27FC236}">
                  <a16:creationId xmlns:a16="http://schemas.microsoft.com/office/drawing/2014/main" id="{D57F78E2-9509-4870-B404-467A5C44C2A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30" name="Freeform 46">
              <a:extLst>
                <a:ext uri="{FF2B5EF4-FFF2-40B4-BE49-F238E27FC236}">
                  <a16:creationId xmlns:a16="http://schemas.microsoft.com/office/drawing/2014/main" id="{2A6B04D5-A08E-4CE2-AD1F-DBA8858BEB0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31" name="Freeform 47">
              <a:extLst>
                <a:ext uri="{FF2B5EF4-FFF2-40B4-BE49-F238E27FC236}">
                  <a16:creationId xmlns:a16="http://schemas.microsoft.com/office/drawing/2014/main" id="{0CA78EF8-ED6E-45F1-A49B-6DD19E31D48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32" name="Freeform 48">
              <a:extLst>
                <a:ext uri="{FF2B5EF4-FFF2-40B4-BE49-F238E27FC236}">
                  <a16:creationId xmlns:a16="http://schemas.microsoft.com/office/drawing/2014/main" id="{A57AD615-01C2-47B5-A0EB-A98FAB2420F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33" name="Freeform 49">
              <a:extLst>
                <a:ext uri="{FF2B5EF4-FFF2-40B4-BE49-F238E27FC236}">
                  <a16:creationId xmlns:a16="http://schemas.microsoft.com/office/drawing/2014/main" id="{55F52E64-BCB6-450A-A3B9-C5856F86FD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34" name="Freeform 50">
              <a:extLst>
                <a:ext uri="{FF2B5EF4-FFF2-40B4-BE49-F238E27FC236}">
                  <a16:creationId xmlns:a16="http://schemas.microsoft.com/office/drawing/2014/main" id="{FE8DED9C-BC2F-4E90-AF3B-4FF92BFBEA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35" name="Freeform 51">
              <a:extLst>
                <a:ext uri="{FF2B5EF4-FFF2-40B4-BE49-F238E27FC236}">
                  <a16:creationId xmlns:a16="http://schemas.microsoft.com/office/drawing/2014/main" id="{DFAC6AEA-F0C8-49D8-8D23-8F1ABED5404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36" name="Freeform 52">
              <a:extLst>
                <a:ext uri="{FF2B5EF4-FFF2-40B4-BE49-F238E27FC236}">
                  <a16:creationId xmlns:a16="http://schemas.microsoft.com/office/drawing/2014/main" id="{94784C7C-B8A9-41FB-B6DD-07C0D21FE9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37" name="Freeform 53">
              <a:extLst>
                <a:ext uri="{FF2B5EF4-FFF2-40B4-BE49-F238E27FC236}">
                  <a16:creationId xmlns:a16="http://schemas.microsoft.com/office/drawing/2014/main" id="{DD3A09B1-9740-4B7F-ADCB-6967BBD872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38" name="Freeform 54">
              <a:extLst>
                <a:ext uri="{FF2B5EF4-FFF2-40B4-BE49-F238E27FC236}">
                  <a16:creationId xmlns:a16="http://schemas.microsoft.com/office/drawing/2014/main" id="{5D76697D-E67D-4DBE-9B4E-C9C6303D13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39" name="Freeform 55">
              <a:extLst>
                <a:ext uri="{FF2B5EF4-FFF2-40B4-BE49-F238E27FC236}">
                  <a16:creationId xmlns:a16="http://schemas.microsoft.com/office/drawing/2014/main" id="{3D6D6FE0-1DC5-4D12-9C4D-F201F793ACD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40" name="Freeform 56">
              <a:extLst>
                <a:ext uri="{FF2B5EF4-FFF2-40B4-BE49-F238E27FC236}">
                  <a16:creationId xmlns:a16="http://schemas.microsoft.com/office/drawing/2014/main" id="{F97BE177-7241-4BB5-95E3-C738C0DEA20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41" name="Freeform 57">
              <a:extLst>
                <a:ext uri="{FF2B5EF4-FFF2-40B4-BE49-F238E27FC236}">
                  <a16:creationId xmlns:a16="http://schemas.microsoft.com/office/drawing/2014/main" id="{B312547D-8055-4202-B3C2-8163B48F6E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42" name="Freeform 58">
              <a:extLst>
                <a:ext uri="{FF2B5EF4-FFF2-40B4-BE49-F238E27FC236}">
                  <a16:creationId xmlns:a16="http://schemas.microsoft.com/office/drawing/2014/main" id="{C48F8059-7D4B-4B04-8A12-C162D91D5D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43" name="Freeform 59">
              <a:extLst>
                <a:ext uri="{FF2B5EF4-FFF2-40B4-BE49-F238E27FC236}">
                  <a16:creationId xmlns:a16="http://schemas.microsoft.com/office/drawing/2014/main" id="{E26410F2-EB45-4288-9F0D-893860511F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44" name="Freeform 60">
              <a:extLst>
                <a:ext uri="{FF2B5EF4-FFF2-40B4-BE49-F238E27FC236}">
                  <a16:creationId xmlns:a16="http://schemas.microsoft.com/office/drawing/2014/main" id="{6C0E53F1-9B8F-4865-85ED-193C56960D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45" name="Freeform 61">
              <a:extLst>
                <a:ext uri="{FF2B5EF4-FFF2-40B4-BE49-F238E27FC236}">
                  <a16:creationId xmlns:a16="http://schemas.microsoft.com/office/drawing/2014/main" id="{59D3D0CD-1B8D-4C2B-8D0A-D68187B7D41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46" name="Freeform 62">
              <a:extLst>
                <a:ext uri="{FF2B5EF4-FFF2-40B4-BE49-F238E27FC236}">
                  <a16:creationId xmlns:a16="http://schemas.microsoft.com/office/drawing/2014/main" id="{0A819554-1D18-455B-B0DB-80E67DC04F6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252" name="Picture Placeholder 251">
            <a:extLst>
              <a:ext uri="{FF2B5EF4-FFF2-40B4-BE49-F238E27FC236}">
                <a16:creationId xmlns:a16="http://schemas.microsoft.com/office/drawing/2014/main" id="{9543297A-9A00-45E2-9D6B-76630245E46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122030" y="1032580"/>
            <a:ext cx="5030970" cy="5829165"/>
          </a:xfrm>
          <a:custGeom>
            <a:avLst/>
            <a:gdLst>
              <a:gd name="connsiteX0" fmla="*/ 5030970 w 5030970"/>
              <a:gd name="connsiteY0" fmla="*/ 0 h 5829165"/>
              <a:gd name="connsiteX1" fmla="*/ 5030970 w 5030970"/>
              <a:gd name="connsiteY1" fmla="*/ 3728125 h 5829165"/>
              <a:gd name="connsiteX2" fmla="*/ 5030970 w 5030970"/>
              <a:gd name="connsiteY2" fmla="*/ 4950795 h 5829165"/>
              <a:gd name="connsiteX3" fmla="*/ 5030970 w 5030970"/>
              <a:gd name="connsiteY3" fmla="*/ 5825420 h 5829165"/>
              <a:gd name="connsiteX4" fmla="*/ 1203343 w 5030970"/>
              <a:gd name="connsiteY4" fmla="*/ 5825420 h 5829165"/>
              <a:gd name="connsiteX5" fmla="*/ 1189166 w 5030970"/>
              <a:gd name="connsiteY5" fmla="*/ 5829165 h 5829165"/>
              <a:gd name="connsiteX6" fmla="*/ 957128 w 5030970"/>
              <a:gd name="connsiteY6" fmla="*/ 4950795 h 5829165"/>
              <a:gd name="connsiteX7" fmla="*/ 952075 w 5030970"/>
              <a:gd name="connsiteY7" fmla="*/ 4950795 h 5829165"/>
              <a:gd name="connsiteX8" fmla="*/ 0 w 5030970"/>
              <a:gd name="connsiteY8" fmla="*/ 1349609 h 5829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30970" h="5829165">
                <a:moveTo>
                  <a:pt x="5030970" y="0"/>
                </a:moveTo>
                <a:lnTo>
                  <a:pt x="5030970" y="3728125"/>
                </a:lnTo>
                <a:lnTo>
                  <a:pt x="5030970" y="4950795"/>
                </a:lnTo>
                <a:lnTo>
                  <a:pt x="5030970" y="5825420"/>
                </a:lnTo>
                <a:lnTo>
                  <a:pt x="1203343" y="5825420"/>
                </a:lnTo>
                <a:lnTo>
                  <a:pt x="1189166" y="5829165"/>
                </a:lnTo>
                <a:lnTo>
                  <a:pt x="957128" y="4950795"/>
                </a:lnTo>
                <a:lnTo>
                  <a:pt x="952075" y="4950795"/>
                </a:lnTo>
                <a:lnTo>
                  <a:pt x="0" y="1349609"/>
                </a:lnTo>
                <a:close/>
              </a:path>
            </a:pathLst>
          </a:custGeom>
          <a:noFill/>
        </p:spPr>
        <p:txBody>
          <a:bodyPr wrap="square" lIns="576000" tIns="1728000" rIns="360000" bIns="360000">
            <a:noAutofit/>
          </a:bodyPr>
          <a:lstStyle>
            <a:lvl1pPr algn="l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noProof="0" dirty="0"/>
              <a:t>Click central icon to add picture or pattern</a:t>
            </a:r>
          </a:p>
        </p:txBody>
      </p:sp>
    </p:spTree>
    <p:extLst>
      <p:ext uri="{BB962C8B-B14F-4D97-AF65-F5344CB8AC3E}">
        <p14:creationId xmlns:p14="http://schemas.microsoft.com/office/powerpoint/2010/main" val="2274685659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icture Placeholder 74">
            <a:extLst>
              <a:ext uri="{FF2B5EF4-FFF2-40B4-BE49-F238E27FC236}">
                <a16:creationId xmlns:a16="http://schemas.microsoft.com/office/drawing/2014/main" id="{3E2304DD-D55D-458E-8153-0D330BDFEFF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1"/>
            <a:ext cx="4903986" cy="6857998"/>
          </a:xfrm>
          <a:solidFill>
            <a:schemeClr val="bg1">
              <a:lumMod val="85000"/>
            </a:schemeClr>
          </a:solidFill>
        </p:spPr>
        <p:txBody>
          <a:bodyPr lIns="360000" tIns="360000" rIns="720000" bIns="360000">
            <a:normAutofit/>
          </a:bodyPr>
          <a:lstStyle>
            <a:lvl1pPr algn="r">
              <a:defRPr lang="en-AU" noProof="0"/>
            </a:lvl1pPr>
          </a:lstStyle>
          <a:p>
            <a:r>
              <a:rPr lang="en-US" noProof="0"/>
              <a:t>Click icon to add picture</a:t>
            </a:r>
            <a:endParaRPr lang="en-AU" noProof="0"/>
          </a:p>
        </p:txBody>
      </p:sp>
      <p:sp>
        <p:nvSpPr>
          <p:cNvPr id="5" name="AutoShape 3">
            <a:extLst>
              <a:ext uri="{FF2B5EF4-FFF2-40B4-BE49-F238E27FC236}">
                <a16:creationId xmlns:a16="http://schemas.microsoft.com/office/drawing/2014/main" id="{1BB3B2C9-CFDB-4AF2-BE63-E2AF8B0E7505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3611168" y="0"/>
            <a:ext cx="5542359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 sz="18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44EF96-63A5-4D4A-9682-3643FC1F9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/>
          </a:p>
        </p:txBody>
      </p:sp>
      <p:sp>
        <p:nvSpPr>
          <p:cNvPr id="10" name="AutoShape 7">
            <a:extLst>
              <a:ext uri="{FF2B5EF4-FFF2-40B4-BE49-F238E27FC236}">
                <a16:creationId xmlns:a16="http://schemas.microsoft.com/office/drawing/2014/main" id="{768AD39D-5774-4D47-839D-1B36BB540E37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3197229" y="1167586"/>
            <a:ext cx="3412331" cy="421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 sz="1800"/>
          </a:p>
        </p:txBody>
      </p:sp>
      <p:sp>
        <p:nvSpPr>
          <p:cNvPr id="25" name="Text Placeholder 140">
            <a:extLst>
              <a:ext uri="{FF2B5EF4-FFF2-40B4-BE49-F238E27FC236}">
                <a16:creationId xmlns:a16="http://schemas.microsoft.com/office/drawing/2014/main" id="{1E7CA0C9-C706-491C-A6A8-FDB0B12A217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75048" y="5394944"/>
            <a:ext cx="2086868" cy="707231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11" name="Text Placeholder 135">
            <a:extLst>
              <a:ext uri="{FF2B5EF4-FFF2-40B4-BE49-F238E27FC236}">
                <a16:creationId xmlns:a16="http://schemas.microsoft.com/office/drawing/2014/main" id="{17A51544-3ECD-4ABC-8447-3699A67ACCC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5441" y="5338960"/>
            <a:ext cx="216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sp>
        <p:nvSpPr>
          <p:cNvPr id="12" name="Text Placeholder 135">
            <a:extLst>
              <a:ext uri="{FF2B5EF4-FFF2-40B4-BE49-F238E27FC236}">
                <a16:creationId xmlns:a16="http://schemas.microsoft.com/office/drawing/2014/main" id="{B7B6EA53-04A3-48B6-AB9E-AE88845B6A1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7255" y="616633"/>
            <a:ext cx="1260000" cy="1260000"/>
          </a:xfr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>
              <a:defRPr sz="200">
                <a:solidFill>
                  <a:schemeClr val="tx2"/>
                </a:solidFill>
              </a:defRPr>
            </a:lvl1pPr>
            <a:lvl2pPr marL="0" indent="0">
              <a:defRPr sz="200">
                <a:solidFill>
                  <a:schemeClr val="tx2"/>
                </a:solidFill>
              </a:defRPr>
            </a:lvl2pPr>
            <a:lvl3pPr marL="0" indent="0">
              <a:defRPr sz="200">
                <a:solidFill>
                  <a:schemeClr val="tx2"/>
                </a:solidFill>
              </a:defRPr>
            </a:lvl3pPr>
            <a:lvl4pPr>
              <a:defRPr sz="200">
                <a:solidFill>
                  <a:schemeClr val="tx2"/>
                </a:solidFill>
              </a:defRPr>
            </a:lvl4pPr>
            <a:lvl5pPr>
              <a:defRPr sz="200">
                <a:solidFill>
                  <a:schemeClr val="tx2"/>
                </a:solidFill>
              </a:defRPr>
            </a:lvl5pPr>
            <a:lvl6pPr>
              <a:defRPr sz="200">
                <a:solidFill>
                  <a:schemeClr val="tx2"/>
                </a:solidFill>
              </a:defRPr>
            </a:lvl6pPr>
            <a:lvl7pPr>
              <a:defRPr sz="200">
                <a:solidFill>
                  <a:schemeClr val="tx2"/>
                </a:solidFill>
              </a:defRPr>
            </a:lvl7pPr>
            <a:lvl8pPr>
              <a:defRPr sz="200">
                <a:solidFill>
                  <a:schemeClr val="tx2"/>
                </a:solidFill>
              </a:defRPr>
            </a:lvl8pPr>
            <a:lvl9pPr>
              <a:defRPr sz="2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/>
              <a:t>       </a:t>
            </a:r>
          </a:p>
        </p:txBody>
      </p:sp>
      <p:sp>
        <p:nvSpPr>
          <p:cNvPr id="26" name="Subtitle 25">
            <a:extLst>
              <a:ext uri="{FF2B5EF4-FFF2-40B4-BE49-F238E27FC236}">
                <a16:creationId xmlns:a16="http://schemas.microsoft.com/office/drawing/2014/main" id="{6EEB2435-9CCC-4FE5-8E11-8FE65430F00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069170" y="0"/>
            <a:ext cx="6084357" cy="6879660"/>
          </a:xfrm>
          <a:custGeom>
            <a:avLst/>
            <a:gdLst>
              <a:gd name="connsiteX0" fmla="*/ 1684339 w 6084357"/>
              <a:gd name="connsiteY0" fmla="*/ 0 h 6879660"/>
              <a:gd name="connsiteX1" fmla="*/ 6084357 w 6084357"/>
              <a:gd name="connsiteY1" fmla="*/ 0 h 6879660"/>
              <a:gd name="connsiteX2" fmla="*/ 6084357 w 6084357"/>
              <a:gd name="connsiteY2" fmla="*/ 6879660 h 6879660"/>
              <a:gd name="connsiteX3" fmla="*/ 1684339 w 6084357"/>
              <a:gd name="connsiteY3" fmla="*/ 6879660 h 6879660"/>
              <a:gd name="connsiteX4" fmla="*/ 0 w 6084357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84357" h="6879660">
                <a:moveTo>
                  <a:pt x="1684339" y="0"/>
                </a:moveTo>
                <a:lnTo>
                  <a:pt x="6084357" y="0"/>
                </a:lnTo>
                <a:lnTo>
                  <a:pt x="6084357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2304000" tIns="2700000" rIns="720000" bIns="18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Divider slide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</p:spTree>
    <p:extLst>
      <p:ext uri="{BB962C8B-B14F-4D97-AF65-F5344CB8AC3E}">
        <p14:creationId xmlns:p14="http://schemas.microsoft.com/office/powerpoint/2010/main" val="1443631154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Rectangle 66">
            <a:extLst>
              <a:ext uri="{FF2B5EF4-FFF2-40B4-BE49-F238E27FC236}">
                <a16:creationId xmlns:a16="http://schemas.microsoft.com/office/drawing/2014/main" id="{ED45A0A4-174E-49D1-AFFA-8BAA5D9DAA82}"/>
              </a:ext>
            </a:extLst>
          </p:cNvPr>
          <p:cNvSpPr/>
          <p:nvPr/>
        </p:nvSpPr>
        <p:spPr>
          <a:xfrm>
            <a:off x="0" y="-1"/>
            <a:ext cx="9153002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grpSp>
        <p:nvGrpSpPr>
          <p:cNvPr id="80" name="Group 4">
            <a:extLst>
              <a:ext uri="{FF2B5EF4-FFF2-40B4-BE49-F238E27FC236}">
                <a16:creationId xmlns:a16="http://schemas.microsoft.com/office/drawing/2014/main" id="{37897F24-DF87-4E8C-B6E6-84ACE89698D4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</p:grpSpPr>
        <p:sp>
          <p:nvSpPr>
            <p:cNvPr id="81" name="AutoShape 3">
              <a:extLst>
                <a:ext uri="{FF2B5EF4-FFF2-40B4-BE49-F238E27FC236}">
                  <a16:creationId xmlns:a16="http://schemas.microsoft.com/office/drawing/2014/main" id="{C3489EAF-F8D9-4809-8ED8-CA8FC381617B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2" name="Rectangle 5">
              <a:extLst>
                <a:ext uri="{FF2B5EF4-FFF2-40B4-BE49-F238E27FC236}">
                  <a16:creationId xmlns:a16="http://schemas.microsoft.com/office/drawing/2014/main" id="{E188D0CE-6AD7-4ED5-84C7-F8441A63FCB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3" name="Freeform 6">
              <a:extLst>
                <a:ext uri="{FF2B5EF4-FFF2-40B4-BE49-F238E27FC236}">
                  <a16:creationId xmlns:a16="http://schemas.microsoft.com/office/drawing/2014/main" id="{8B32A4EB-35BB-41CF-AEE9-23374677DA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4" name="Freeform 7">
              <a:extLst>
                <a:ext uri="{FF2B5EF4-FFF2-40B4-BE49-F238E27FC236}">
                  <a16:creationId xmlns:a16="http://schemas.microsoft.com/office/drawing/2014/main" id="{34350D2F-D10C-448A-84B4-0C2AAAF155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5" name="Freeform 8">
              <a:extLst>
                <a:ext uri="{FF2B5EF4-FFF2-40B4-BE49-F238E27FC236}">
                  <a16:creationId xmlns:a16="http://schemas.microsoft.com/office/drawing/2014/main" id="{87442180-3B44-4131-A01F-50CDB6873C6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6" name="Freeform 9">
              <a:extLst>
                <a:ext uri="{FF2B5EF4-FFF2-40B4-BE49-F238E27FC236}">
                  <a16:creationId xmlns:a16="http://schemas.microsoft.com/office/drawing/2014/main" id="{92E27D8F-E45D-424E-B690-E9D6FDD2073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7" name="Freeform 10">
              <a:extLst>
                <a:ext uri="{FF2B5EF4-FFF2-40B4-BE49-F238E27FC236}">
                  <a16:creationId xmlns:a16="http://schemas.microsoft.com/office/drawing/2014/main" id="{CE2282AC-63FC-4968-9EE5-3854BECCC5B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8" name="Freeform 11">
              <a:extLst>
                <a:ext uri="{FF2B5EF4-FFF2-40B4-BE49-F238E27FC236}">
                  <a16:creationId xmlns:a16="http://schemas.microsoft.com/office/drawing/2014/main" id="{9614E605-56C7-4203-88F7-A249DD372F5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9" name="Freeform 12">
              <a:extLst>
                <a:ext uri="{FF2B5EF4-FFF2-40B4-BE49-F238E27FC236}">
                  <a16:creationId xmlns:a16="http://schemas.microsoft.com/office/drawing/2014/main" id="{1435CB18-F431-488B-8432-F0E31B702F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0" name="Freeform 13">
              <a:extLst>
                <a:ext uri="{FF2B5EF4-FFF2-40B4-BE49-F238E27FC236}">
                  <a16:creationId xmlns:a16="http://schemas.microsoft.com/office/drawing/2014/main" id="{F4CED4D6-709F-485D-BF96-D587F46124C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1" name="Freeform 14">
              <a:extLst>
                <a:ext uri="{FF2B5EF4-FFF2-40B4-BE49-F238E27FC236}">
                  <a16:creationId xmlns:a16="http://schemas.microsoft.com/office/drawing/2014/main" id="{960C9BFD-13B6-462B-A28C-D59B3AE9611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2" name="Freeform 15">
              <a:extLst>
                <a:ext uri="{FF2B5EF4-FFF2-40B4-BE49-F238E27FC236}">
                  <a16:creationId xmlns:a16="http://schemas.microsoft.com/office/drawing/2014/main" id="{38E33990-C726-43C6-AAE9-3042C6086C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3" name="Freeform 16">
              <a:extLst>
                <a:ext uri="{FF2B5EF4-FFF2-40B4-BE49-F238E27FC236}">
                  <a16:creationId xmlns:a16="http://schemas.microsoft.com/office/drawing/2014/main" id="{28AD98D8-8750-428F-AEDB-9E3B072B042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4" name="Freeform 17">
              <a:extLst>
                <a:ext uri="{FF2B5EF4-FFF2-40B4-BE49-F238E27FC236}">
                  <a16:creationId xmlns:a16="http://schemas.microsoft.com/office/drawing/2014/main" id="{65DFD512-B7BC-4460-98F2-580FE2DEBA8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5" name="Freeform 18">
              <a:extLst>
                <a:ext uri="{FF2B5EF4-FFF2-40B4-BE49-F238E27FC236}">
                  <a16:creationId xmlns:a16="http://schemas.microsoft.com/office/drawing/2014/main" id="{816B12A3-B6E3-4C94-A503-F805AFA52E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6" name="Freeform 19">
              <a:extLst>
                <a:ext uri="{FF2B5EF4-FFF2-40B4-BE49-F238E27FC236}">
                  <a16:creationId xmlns:a16="http://schemas.microsoft.com/office/drawing/2014/main" id="{52E838E1-95FA-4863-A612-5CD074D8350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7" name="Freeform 20">
              <a:extLst>
                <a:ext uri="{FF2B5EF4-FFF2-40B4-BE49-F238E27FC236}">
                  <a16:creationId xmlns:a16="http://schemas.microsoft.com/office/drawing/2014/main" id="{3757F951-EC8B-4808-89A7-F72EE6B318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8" name="Rectangle 21">
              <a:extLst>
                <a:ext uri="{FF2B5EF4-FFF2-40B4-BE49-F238E27FC236}">
                  <a16:creationId xmlns:a16="http://schemas.microsoft.com/office/drawing/2014/main" id="{1455BC2A-95E3-4B3A-B766-F9B3448544A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9" name="Freeform 22">
              <a:extLst>
                <a:ext uri="{FF2B5EF4-FFF2-40B4-BE49-F238E27FC236}">
                  <a16:creationId xmlns:a16="http://schemas.microsoft.com/office/drawing/2014/main" id="{AE15192B-445F-460F-85D4-DE1D65481B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0" name="Freeform 23">
              <a:extLst>
                <a:ext uri="{FF2B5EF4-FFF2-40B4-BE49-F238E27FC236}">
                  <a16:creationId xmlns:a16="http://schemas.microsoft.com/office/drawing/2014/main" id="{02FC4BA9-60CC-4EA7-9E2C-A5781AF9ED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1" name="Freeform 24">
              <a:extLst>
                <a:ext uri="{FF2B5EF4-FFF2-40B4-BE49-F238E27FC236}">
                  <a16:creationId xmlns:a16="http://schemas.microsoft.com/office/drawing/2014/main" id="{F867C6F2-77CB-454F-AD03-4AF6BCD318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2" name="Freeform 25">
              <a:extLst>
                <a:ext uri="{FF2B5EF4-FFF2-40B4-BE49-F238E27FC236}">
                  <a16:creationId xmlns:a16="http://schemas.microsoft.com/office/drawing/2014/main" id="{45C184A9-C9A7-4BE9-B8AA-670D53F495D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3" name="Freeform 26">
              <a:extLst>
                <a:ext uri="{FF2B5EF4-FFF2-40B4-BE49-F238E27FC236}">
                  <a16:creationId xmlns:a16="http://schemas.microsoft.com/office/drawing/2014/main" id="{639F1355-F9BF-4E35-ACCA-3CF569604CF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4" name="Freeform 27">
              <a:extLst>
                <a:ext uri="{FF2B5EF4-FFF2-40B4-BE49-F238E27FC236}">
                  <a16:creationId xmlns:a16="http://schemas.microsoft.com/office/drawing/2014/main" id="{0BB969C3-B2B2-4A95-9E0D-147BDC6AB6B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5" name="Freeform 28">
              <a:extLst>
                <a:ext uri="{FF2B5EF4-FFF2-40B4-BE49-F238E27FC236}">
                  <a16:creationId xmlns:a16="http://schemas.microsoft.com/office/drawing/2014/main" id="{57AB5BEA-00D2-4949-A82F-228D2DF5D69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6" name="Freeform 29">
              <a:extLst>
                <a:ext uri="{FF2B5EF4-FFF2-40B4-BE49-F238E27FC236}">
                  <a16:creationId xmlns:a16="http://schemas.microsoft.com/office/drawing/2014/main" id="{55839B15-6AD5-4624-97BA-D5F76E026A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7" name="Freeform 30">
              <a:extLst>
                <a:ext uri="{FF2B5EF4-FFF2-40B4-BE49-F238E27FC236}">
                  <a16:creationId xmlns:a16="http://schemas.microsoft.com/office/drawing/2014/main" id="{F1AECCAA-F917-4046-A275-45746EE148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8" name="Freeform 31">
              <a:extLst>
                <a:ext uri="{FF2B5EF4-FFF2-40B4-BE49-F238E27FC236}">
                  <a16:creationId xmlns:a16="http://schemas.microsoft.com/office/drawing/2014/main" id="{EFC2605C-AC3F-4985-9EAA-9D07535AD8D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9" name="Freeform 32">
              <a:extLst>
                <a:ext uri="{FF2B5EF4-FFF2-40B4-BE49-F238E27FC236}">
                  <a16:creationId xmlns:a16="http://schemas.microsoft.com/office/drawing/2014/main" id="{DD2FD06C-F665-400C-A2DA-05B4080530D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0" name="Freeform 34">
              <a:extLst>
                <a:ext uri="{FF2B5EF4-FFF2-40B4-BE49-F238E27FC236}">
                  <a16:creationId xmlns:a16="http://schemas.microsoft.com/office/drawing/2014/main" id="{F9D84D94-901A-4825-AE62-4D5E6B758B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1" name="Freeform 35">
              <a:extLst>
                <a:ext uri="{FF2B5EF4-FFF2-40B4-BE49-F238E27FC236}">
                  <a16:creationId xmlns:a16="http://schemas.microsoft.com/office/drawing/2014/main" id="{E697AA8F-F3A2-4AA2-82F7-C12FDEB951C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2" name="Freeform 36">
              <a:extLst>
                <a:ext uri="{FF2B5EF4-FFF2-40B4-BE49-F238E27FC236}">
                  <a16:creationId xmlns:a16="http://schemas.microsoft.com/office/drawing/2014/main" id="{6663BAD3-DE57-4E7D-8928-8A3D293591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3" name="Freeform 37">
              <a:extLst>
                <a:ext uri="{FF2B5EF4-FFF2-40B4-BE49-F238E27FC236}">
                  <a16:creationId xmlns:a16="http://schemas.microsoft.com/office/drawing/2014/main" id="{588E81B4-B58F-4FB1-BD66-9303C62B06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4" name="Freeform 38">
              <a:extLst>
                <a:ext uri="{FF2B5EF4-FFF2-40B4-BE49-F238E27FC236}">
                  <a16:creationId xmlns:a16="http://schemas.microsoft.com/office/drawing/2014/main" id="{A594E9CB-B4F5-4674-B6D8-8EA0AEB5AF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5" name="Freeform 39">
              <a:extLst>
                <a:ext uri="{FF2B5EF4-FFF2-40B4-BE49-F238E27FC236}">
                  <a16:creationId xmlns:a16="http://schemas.microsoft.com/office/drawing/2014/main" id="{E9EE944B-2537-4E86-BB79-01B08A98BDE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6" name="Freeform 40">
              <a:extLst>
                <a:ext uri="{FF2B5EF4-FFF2-40B4-BE49-F238E27FC236}">
                  <a16:creationId xmlns:a16="http://schemas.microsoft.com/office/drawing/2014/main" id="{37F641CA-A99B-4BD2-A7F3-C62EB5FA53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7" name="Freeform 41">
              <a:extLst>
                <a:ext uri="{FF2B5EF4-FFF2-40B4-BE49-F238E27FC236}">
                  <a16:creationId xmlns:a16="http://schemas.microsoft.com/office/drawing/2014/main" id="{3F7E6118-0496-4290-AA76-92DD7696A7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8" name="Freeform 42">
              <a:extLst>
                <a:ext uri="{FF2B5EF4-FFF2-40B4-BE49-F238E27FC236}">
                  <a16:creationId xmlns:a16="http://schemas.microsoft.com/office/drawing/2014/main" id="{CDEB2522-C9F4-45AB-B832-03D7C279076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9" name="Freeform 43">
              <a:extLst>
                <a:ext uri="{FF2B5EF4-FFF2-40B4-BE49-F238E27FC236}">
                  <a16:creationId xmlns:a16="http://schemas.microsoft.com/office/drawing/2014/main" id="{057DAF99-B071-4689-AE85-49CF17FFE86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0" name="Freeform 44">
              <a:extLst>
                <a:ext uri="{FF2B5EF4-FFF2-40B4-BE49-F238E27FC236}">
                  <a16:creationId xmlns:a16="http://schemas.microsoft.com/office/drawing/2014/main" id="{2AD55BEA-5647-4233-8812-D97172F30D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1" name="Freeform 45">
              <a:extLst>
                <a:ext uri="{FF2B5EF4-FFF2-40B4-BE49-F238E27FC236}">
                  <a16:creationId xmlns:a16="http://schemas.microsoft.com/office/drawing/2014/main" id="{B7A2A249-84E7-4314-BA61-DBCDCB58DA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2" name="Freeform 46">
              <a:extLst>
                <a:ext uri="{FF2B5EF4-FFF2-40B4-BE49-F238E27FC236}">
                  <a16:creationId xmlns:a16="http://schemas.microsoft.com/office/drawing/2014/main" id="{080CB9C7-879F-4C5F-B900-E42905A1A8E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3" name="Freeform 47">
              <a:extLst>
                <a:ext uri="{FF2B5EF4-FFF2-40B4-BE49-F238E27FC236}">
                  <a16:creationId xmlns:a16="http://schemas.microsoft.com/office/drawing/2014/main" id="{85D5ED3B-6B44-4242-8789-CFAE1432934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4" name="Freeform 48">
              <a:extLst>
                <a:ext uri="{FF2B5EF4-FFF2-40B4-BE49-F238E27FC236}">
                  <a16:creationId xmlns:a16="http://schemas.microsoft.com/office/drawing/2014/main" id="{44123FC8-6160-45EE-9F87-6181F127D5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5" name="Freeform 49">
              <a:extLst>
                <a:ext uri="{FF2B5EF4-FFF2-40B4-BE49-F238E27FC236}">
                  <a16:creationId xmlns:a16="http://schemas.microsoft.com/office/drawing/2014/main" id="{8E63F81C-B7AD-447D-82E2-F6A801B1AB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6" name="Freeform 50">
              <a:extLst>
                <a:ext uri="{FF2B5EF4-FFF2-40B4-BE49-F238E27FC236}">
                  <a16:creationId xmlns:a16="http://schemas.microsoft.com/office/drawing/2014/main" id="{1B215EF7-12A0-4E3D-B169-EC7F61B8CCA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7" name="Freeform 51">
              <a:extLst>
                <a:ext uri="{FF2B5EF4-FFF2-40B4-BE49-F238E27FC236}">
                  <a16:creationId xmlns:a16="http://schemas.microsoft.com/office/drawing/2014/main" id="{1AB5A98F-EEF6-4431-A296-5210F55AF86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8" name="Freeform 52">
              <a:extLst>
                <a:ext uri="{FF2B5EF4-FFF2-40B4-BE49-F238E27FC236}">
                  <a16:creationId xmlns:a16="http://schemas.microsoft.com/office/drawing/2014/main" id="{AE991A24-3E0D-4D0F-B18B-E90EACF85D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9" name="Freeform 53">
              <a:extLst>
                <a:ext uri="{FF2B5EF4-FFF2-40B4-BE49-F238E27FC236}">
                  <a16:creationId xmlns:a16="http://schemas.microsoft.com/office/drawing/2014/main" id="{917F8D29-F091-40D7-83CB-7973CF99E4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0" name="Freeform 54">
              <a:extLst>
                <a:ext uri="{FF2B5EF4-FFF2-40B4-BE49-F238E27FC236}">
                  <a16:creationId xmlns:a16="http://schemas.microsoft.com/office/drawing/2014/main" id="{8B994471-93F7-4139-8030-677E01D4D22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1" name="Freeform 55">
              <a:extLst>
                <a:ext uri="{FF2B5EF4-FFF2-40B4-BE49-F238E27FC236}">
                  <a16:creationId xmlns:a16="http://schemas.microsoft.com/office/drawing/2014/main" id="{05E330A0-5581-4F4F-A039-823CBB4C250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2" name="Freeform 56">
              <a:extLst>
                <a:ext uri="{FF2B5EF4-FFF2-40B4-BE49-F238E27FC236}">
                  <a16:creationId xmlns:a16="http://schemas.microsoft.com/office/drawing/2014/main" id="{E73C40F5-7283-4E3D-A087-181455AA593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3" name="Freeform 57">
              <a:extLst>
                <a:ext uri="{FF2B5EF4-FFF2-40B4-BE49-F238E27FC236}">
                  <a16:creationId xmlns:a16="http://schemas.microsoft.com/office/drawing/2014/main" id="{64EEF324-5B97-42E0-8919-10228AFBF0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4" name="Freeform 58">
              <a:extLst>
                <a:ext uri="{FF2B5EF4-FFF2-40B4-BE49-F238E27FC236}">
                  <a16:creationId xmlns:a16="http://schemas.microsoft.com/office/drawing/2014/main" id="{F2CA6A11-D1E3-4E3C-8A26-2E66CE9229A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5" name="Freeform 59">
              <a:extLst>
                <a:ext uri="{FF2B5EF4-FFF2-40B4-BE49-F238E27FC236}">
                  <a16:creationId xmlns:a16="http://schemas.microsoft.com/office/drawing/2014/main" id="{478F9720-5495-467D-974F-AB6027FFB18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6" name="Freeform 60">
              <a:extLst>
                <a:ext uri="{FF2B5EF4-FFF2-40B4-BE49-F238E27FC236}">
                  <a16:creationId xmlns:a16="http://schemas.microsoft.com/office/drawing/2014/main" id="{F57D5781-C76E-4D29-8622-D9AEF8EBA2F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8" name="Freeform 61">
              <a:extLst>
                <a:ext uri="{FF2B5EF4-FFF2-40B4-BE49-F238E27FC236}">
                  <a16:creationId xmlns:a16="http://schemas.microsoft.com/office/drawing/2014/main" id="{84BDD055-1F96-4693-89A0-C50330B0441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90" name="Freeform 62">
              <a:extLst>
                <a:ext uri="{FF2B5EF4-FFF2-40B4-BE49-F238E27FC236}">
                  <a16:creationId xmlns:a16="http://schemas.microsoft.com/office/drawing/2014/main" id="{C96029DA-312F-4980-9972-EFCDC3310E5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44EF96-63A5-4D4A-9682-3643FC1F9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7475" y="2487775"/>
            <a:ext cx="3579152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194" name="Picture Placeholder 193">
            <a:extLst>
              <a:ext uri="{FF2B5EF4-FFF2-40B4-BE49-F238E27FC236}">
                <a16:creationId xmlns:a16="http://schemas.microsoft.com/office/drawing/2014/main" id="{377C17A3-B515-4A5D-8E36-2ADFC9B9D42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332992" y="-2"/>
            <a:ext cx="4820009" cy="6879660"/>
          </a:xfrm>
          <a:custGeom>
            <a:avLst/>
            <a:gdLst>
              <a:gd name="connsiteX0" fmla="*/ 1684339 w 4820009"/>
              <a:gd name="connsiteY0" fmla="*/ 0 h 6879660"/>
              <a:gd name="connsiteX1" fmla="*/ 4820009 w 4820009"/>
              <a:gd name="connsiteY1" fmla="*/ 0 h 6879660"/>
              <a:gd name="connsiteX2" fmla="*/ 4820009 w 4820009"/>
              <a:gd name="connsiteY2" fmla="*/ 6879660 h 6879660"/>
              <a:gd name="connsiteX3" fmla="*/ 1684339 w 4820009"/>
              <a:gd name="connsiteY3" fmla="*/ 6879660 h 6879660"/>
              <a:gd name="connsiteX4" fmla="*/ 0 w 4820009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20009" h="6879660">
                <a:moveTo>
                  <a:pt x="1684339" y="0"/>
                </a:moveTo>
                <a:lnTo>
                  <a:pt x="4820009" y="0"/>
                </a:lnTo>
                <a:lnTo>
                  <a:pt x="4820009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lIns="360000" tIns="360000" rIns="360000" bIns="360000">
            <a:noAutofit/>
          </a:bodyPr>
          <a:lstStyle>
            <a:lvl1pPr algn="r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AU" noProof="0"/>
          </a:p>
        </p:txBody>
      </p:sp>
      <p:sp>
        <p:nvSpPr>
          <p:cNvPr id="70" name="Text Placeholder 135">
            <a:extLst>
              <a:ext uri="{FF2B5EF4-FFF2-40B4-BE49-F238E27FC236}">
                <a16:creationId xmlns:a16="http://schemas.microsoft.com/office/drawing/2014/main" id="{39EEEB41-070B-4D49-8171-7FAFC7D938A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67867" y="5338960"/>
            <a:ext cx="216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sp>
        <p:nvSpPr>
          <p:cNvPr id="71" name="Text Placeholder 140">
            <a:extLst>
              <a:ext uri="{FF2B5EF4-FFF2-40B4-BE49-F238E27FC236}">
                <a16:creationId xmlns:a16="http://schemas.microsoft.com/office/drawing/2014/main" id="{1D0C5B8E-9987-4DD1-A424-38B5EB8B98E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87475" y="5394944"/>
            <a:ext cx="357915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76261539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/>
        </p:nvSpPr>
        <p:spPr>
          <a:xfrm>
            <a:off x="-1" y="-1"/>
            <a:ext cx="9153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64855" y="2487775"/>
            <a:ext cx="4499468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67" name="Text Placeholder 140">
            <a:extLst>
              <a:ext uri="{FF2B5EF4-FFF2-40B4-BE49-F238E27FC236}">
                <a16:creationId xmlns:a16="http://schemas.microsoft.com/office/drawing/2014/main" id="{F997F199-0CF9-40C8-9EAA-1BE7B409F10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4855" y="5394944"/>
            <a:ext cx="357915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8" name="Text Placeholder 135">
            <a:extLst>
              <a:ext uri="{FF2B5EF4-FFF2-40B4-BE49-F238E27FC236}">
                <a16:creationId xmlns:a16="http://schemas.microsoft.com/office/drawing/2014/main" id="{6020C5ED-8684-4963-B702-A20B7E17DD7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5247" y="5338960"/>
            <a:ext cx="216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grpSp>
        <p:nvGrpSpPr>
          <p:cNvPr id="66" name="Group 4">
            <a:extLst>
              <a:ext uri="{FF2B5EF4-FFF2-40B4-BE49-F238E27FC236}">
                <a16:creationId xmlns:a16="http://schemas.microsoft.com/office/drawing/2014/main" id="{704F5866-81AF-49E6-B4EB-DD6D2560FEC3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07255" y="616633"/>
            <a:ext cx="1256780" cy="1260000"/>
            <a:chOff x="2864" y="1181"/>
            <a:chExt cx="1952" cy="1957"/>
          </a:xfrm>
        </p:grpSpPr>
        <p:sp>
          <p:nvSpPr>
            <p:cNvPr id="69" name="AutoShape 3">
              <a:extLst>
                <a:ext uri="{FF2B5EF4-FFF2-40B4-BE49-F238E27FC236}">
                  <a16:creationId xmlns:a16="http://schemas.microsoft.com/office/drawing/2014/main" id="{00867E46-1BF5-442D-A0A5-F8E783CBEF7C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0" name="Rectangle 5">
              <a:extLst>
                <a:ext uri="{FF2B5EF4-FFF2-40B4-BE49-F238E27FC236}">
                  <a16:creationId xmlns:a16="http://schemas.microsoft.com/office/drawing/2014/main" id="{E992B825-3444-4976-BADD-449241902E4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2" name="Freeform 6">
              <a:extLst>
                <a:ext uri="{FF2B5EF4-FFF2-40B4-BE49-F238E27FC236}">
                  <a16:creationId xmlns:a16="http://schemas.microsoft.com/office/drawing/2014/main" id="{B7A36325-C8C8-43D7-8F3C-B7ADCF806F7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3" name="Freeform 7">
              <a:extLst>
                <a:ext uri="{FF2B5EF4-FFF2-40B4-BE49-F238E27FC236}">
                  <a16:creationId xmlns:a16="http://schemas.microsoft.com/office/drawing/2014/main" id="{02EBE5C1-67B0-4021-A4D6-F36C1E2076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4" name="Freeform 8">
              <a:extLst>
                <a:ext uri="{FF2B5EF4-FFF2-40B4-BE49-F238E27FC236}">
                  <a16:creationId xmlns:a16="http://schemas.microsoft.com/office/drawing/2014/main" id="{3AC9CC64-EED2-41B1-9D70-62F468B5EF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5" name="Freeform 9">
              <a:extLst>
                <a:ext uri="{FF2B5EF4-FFF2-40B4-BE49-F238E27FC236}">
                  <a16:creationId xmlns:a16="http://schemas.microsoft.com/office/drawing/2014/main" id="{2C369124-A4C6-43AF-BEE0-D0484F771B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10">
              <a:extLst>
                <a:ext uri="{FF2B5EF4-FFF2-40B4-BE49-F238E27FC236}">
                  <a16:creationId xmlns:a16="http://schemas.microsoft.com/office/drawing/2014/main" id="{DA2B60C1-4D9C-4921-A53E-CB741140BAC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11">
              <a:extLst>
                <a:ext uri="{FF2B5EF4-FFF2-40B4-BE49-F238E27FC236}">
                  <a16:creationId xmlns:a16="http://schemas.microsoft.com/office/drawing/2014/main" id="{516687D2-F9EB-40A6-8C33-4628B952AAA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12">
              <a:extLst>
                <a:ext uri="{FF2B5EF4-FFF2-40B4-BE49-F238E27FC236}">
                  <a16:creationId xmlns:a16="http://schemas.microsoft.com/office/drawing/2014/main" id="{1F98E951-E4F5-4244-A392-06F4C5CBE3E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13">
              <a:extLst>
                <a:ext uri="{FF2B5EF4-FFF2-40B4-BE49-F238E27FC236}">
                  <a16:creationId xmlns:a16="http://schemas.microsoft.com/office/drawing/2014/main" id="{D73B3FAF-1360-400B-A34D-DE7FA61DA5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4">
              <a:extLst>
                <a:ext uri="{FF2B5EF4-FFF2-40B4-BE49-F238E27FC236}">
                  <a16:creationId xmlns:a16="http://schemas.microsoft.com/office/drawing/2014/main" id="{0E3E0443-559E-40A4-AC83-B7C7B46D620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5">
              <a:extLst>
                <a:ext uri="{FF2B5EF4-FFF2-40B4-BE49-F238E27FC236}">
                  <a16:creationId xmlns:a16="http://schemas.microsoft.com/office/drawing/2014/main" id="{3B6D64C0-503A-4A3E-8856-A2D00080CB2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6">
              <a:extLst>
                <a:ext uri="{FF2B5EF4-FFF2-40B4-BE49-F238E27FC236}">
                  <a16:creationId xmlns:a16="http://schemas.microsoft.com/office/drawing/2014/main" id="{344E608E-FA53-4EE6-8B32-A176787AD1C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7">
              <a:extLst>
                <a:ext uri="{FF2B5EF4-FFF2-40B4-BE49-F238E27FC236}">
                  <a16:creationId xmlns:a16="http://schemas.microsoft.com/office/drawing/2014/main" id="{82E59E1A-FE23-4484-A602-50A63C2BB83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8">
              <a:extLst>
                <a:ext uri="{FF2B5EF4-FFF2-40B4-BE49-F238E27FC236}">
                  <a16:creationId xmlns:a16="http://schemas.microsoft.com/office/drawing/2014/main" id="{AB8B48A5-027C-4C8C-B2BA-66106412CDD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9">
              <a:extLst>
                <a:ext uri="{FF2B5EF4-FFF2-40B4-BE49-F238E27FC236}">
                  <a16:creationId xmlns:a16="http://schemas.microsoft.com/office/drawing/2014/main" id="{18367D32-5FB5-44FE-BF95-D094631A272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20">
              <a:extLst>
                <a:ext uri="{FF2B5EF4-FFF2-40B4-BE49-F238E27FC236}">
                  <a16:creationId xmlns:a16="http://schemas.microsoft.com/office/drawing/2014/main" id="{EFD63C50-7B28-4BB5-96CD-4FC0FA7C44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Rectangle 21">
              <a:extLst>
                <a:ext uri="{FF2B5EF4-FFF2-40B4-BE49-F238E27FC236}">
                  <a16:creationId xmlns:a16="http://schemas.microsoft.com/office/drawing/2014/main" id="{0CFDB50E-769E-4CC4-959A-767A1BD5C6DD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22">
              <a:extLst>
                <a:ext uri="{FF2B5EF4-FFF2-40B4-BE49-F238E27FC236}">
                  <a16:creationId xmlns:a16="http://schemas.microsoft.com/office/drawing/2014/main" id="{B25B96F8-0F1A-443B-A745-968636FB76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23">
              <a:extLst>
                <a:ext uri="{FF2B5EF4-FFF2-40B4-BE49-F238E27FC236}">
                  <a16:creationId xmlns:a16="http://schemas.microsoft.com/office/drawing/2014/main" id="{B3CE29F3-B1CB-4E2E-8D44-BD05F8C9E45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Freeform 24">
              <a:extLst>
                <a:ext uri="{FF2B5EF4-FFF2-40B4-BE49-F238E27FC236}">
                  <a16:creationId xmlns:a16="http://schemas.microsoft.com/office/drawing/2014/main" id="{5F2BD262-D743-46CB-A02D-8FC6A20BA99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Freeform 25">
              <a:extLst>
                <a:ext uri="{FF2B5EF4-FFF2-40B4-BE49-F238E27FC236}">
                  <a16:creationId xmlns:a16="http://schemas.microsoft.com/office/drawing/2014/main" id="{27696AC0-6BD9-4800-AD55-9D14D1D92F0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6">
              <a:extLst>
                <a:ext uri="{FF2B5EF4-FFF2-40B4-BE49-F238E27FC236}">
                  <a16:creationId xmlns:a16="http://schemas.microsoft.com/office/drawing/2014/main" id="{0DFCE9BD-D104-4F2A-B32B-3F10C628508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7">
              <a:extLst>
                <a:ext uri="{FF2B5EF4-FFF2-40B4-BE49-F238E27FC236}">
                  <a16:creationId xmlns:a16="http://schemas.microsoft.com/office/drawing/2014/main" id="{B84E4709-431B-4D50-A86F-228E2DDFDFD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8">
              <a:extLst>
                <a:ext uri="{FF2B5EF4-FFF2-40B4-BE49-F238E27FC236}">
                  <a16:creationId xmlns:a16="http://schemas.microsoft.com/office/drawing/2014/main" id="{460EDE2F-28EA-4986-8B02-E77F134F97B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9">
              <a:extLst>
                <a:ext uri="{FF2B5EF4-FFF2-40B4-BE49-F238E27FC236}">
                  <a16:creationId xmlns:a16="http://schemas.microsoft.com/office/drawing/2014/main" id="{4E929A16-7E2A-435C-BC1F-5DBB58D2F28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30">
              <a:extLst>
                <a:ext uri="{FF2B5EF4-FFF2-40B4-BE49-F238E27FC236}">
                  <a16:creationId xmlns:a16="http://schemas.microsoft.com/office/drawing/2014/main" id="{419B1465-08DD-43B7-BA12-F0249462AA3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31">
              <a:extLst>
                <a:ext uri="{FF2B5EF4-FFF2-40B4-BE49-F238E27FC236}">
                  <a16:creationId xmlns:a16="http://schemas.microsoft.com/office/drawing/2014/main" id="{7E485DB7-2FC6-4F7D-8FD2-0683F19940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32">
              <a:extLst>
                <a:ext uri="{FF2B5EF4-FFF2-40B4-BE49-F238E27FC236}">
                  <a16:creationId xmlns:a16="http://schemas.microsoft.com/office/drawing/2014/main" id="{8930586B-B0D5-4F03-BE69-A95CA228DF8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34">
              <a:extLst>
                <a:ext uri="{FF2B5EF4-FFF2-40B4-BE49-F238E27FC236}">
                  <a16:creationId xmlns:a16="http://schemas.microsoft.com/office/drawing/2014/main" id="{29527089-AB6C-4BA1-8CA4-BBEF23F00C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5">
              <a:extLst>
                <a:ext uri="{FF2B5EF4-FFF2-40B4-BE49-F238E27FC236}">
                  <a16:creationId xmlns:a16="http://schemas.microsoft.com/office/drawing/2014/main" id="{4A16389F-042C-4CD5-9594-F9963A5A01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6">
              <a:extLst>
                <a:ext uri="{FF2B5EF4-FFF2-40B4-BE49-F238E27FC236}">
                  <a16:creationId xmlns:a16="http://schemas.microsoft.com/office/drawing/2014/main" id="{6B904AFC-1AE6-4549-BD77-A401BAE5E43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7">
              <a:extLst>
                <a:ext uri="{FF2B5EF4-FFF2-40B4-BE49-F238E27FC236}">
                  <a16:creationId xmlns:a16="http://schemas.microsoft.com/office/drawing/2014/main" id="{0CA5B956-56EC-4BDE-B2E4-66104DACFC9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8">
              <a:extLst>
                <a:ext uri="{FF2B5EF4-FFF2-40B4-BE49-F238E27FC236}">
                  <a16:creationId xmlns:a16="http://schemas.microsoft.com/office/drawing/2014/main" id="{A80A7CDF-090E-4E2A-8816-160E0CF0DE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9">
              <a:extLst>
                <a:ext uri="{FF2B5EF4-FFF2-40B4-BE49-F238E27FC236}">
                  <a16:creationId xmlns:a16="http://schemas.microsoft.com/office/drawing/2014/main" id="{A72A4A94-54E6-4069-90FB-67FA293A482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40">
              <a:extLst>
                <a:ext uri="{FF2B5EF4-FFF2-40B4-BE49-F238E27FC236}">
                  <a16:creationId xmlns:a16="http://schemas.microsoft.com/office/drawing/2014/main" id="{717900C0-C738-43B9-8986-FD0513356E1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41">
              <a:extLst>
                <a:ext uri="{FF2B5EF4-FFF2-40B4-BE49-F238E27FC236}">
                  <a16:creationId xmlns:a16="http://schemas.microsoft.com/office/drawing/2014/main" id="{A9AD3EAD-6FD9-4AD6-B87E-7C8FBAAF6BF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42">
              <a:extLst>
                <a:ext uri="{FF2B5EF4-FFF2-40B4-BE49-F238E27FC236}">
                  <a16:creationId xmlns:a16="http://schemas.microsoft.com/office/drawing/2014/main" id="{B63EE469-D93B-4B30-9FDA-B2065EE1B19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43">
              <a:extLst>
                <a:ext uri="{FF2B5EF4-FFF2-40B4-BE49-F238E27FC236}">
                  <a16:creationId xmlns:a16="http://schemas.microsoft.com/office/drawing/2014/main" id="{B7606B58-2606-4B88-84C4-EAAB3AF2326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4">
              <a:extLst>
                <a:ext uri="{FF2B5EF4-FFF2-40B4-BE49-F238E27FC236}">
                  <a16:creationId xmlns:a16="http://schemas.microsoft.com/office/drawing/2014/main" id="{266CC504-A588-4948-8EBD-43727372217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5">
              <a:extLst>
                <a:ext uri="{FF2B5EF4-FFF2-40B4-BE49-F238E27FC236}">
                  <a16:creationId xmlns:a16="http://schemas.microsoft.com/office/drawing/2014/main" id="{23C151DC-68CD-499A-80C6-5C2AF3A48B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6">
              <a:extLst>
                <a:ext uri="{FF2B5EF4-FFF2-40B4-BE49-F238E27FC236}">
                  <a16:creationId xmlns:a16="http://schemas.microsoft.com/office/drawing/2014/main" id="{806EDA6A-E4B6-4F25-AD2F-2250B0716EC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7">
              <a:extLst>
                <a:ext uri="{FF2B5EF4-FFF2-40B4-BE49-F238E27FC236}">
                  <a16:creationId xmlns:a16="http://schemas.microsoft.com/office/drawing/2014/main" id="{F18D44B4-FCDE-44F0-ACF1-E4C6F64EA86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8">
              <a:extLst>
                <a:ext uri="{FF2B5EF4-FFF2-40B4-BE49-F238E27FC236}">
                  <a16:creationId xmlns:a16="http://schemas.microsoft.com/office/drawing/2014/main" id="{9F466797-5B15-462F-9437-F17E5A6BB8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9">
              <a:extLst>
                <a:ext uri="{FF2B5EF4-FFF2-40B4-BE49-F238E27FC236}">
                  <a16:creationId xmlns:a16="http://schemas.microsoft.com/office/drawing/2014/main" id="{4D1E115A-6AF3-4FED-86D0-CFA159F32B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50">
              <a:extLst>
                <a:ext uri="{FF2B5EF4-FFF2-40B4-BE49-F238E27FC236}">
                  <a16:creationId xmlns:a16="http://schemas.microsoft.com/office/drawing/2014/main" id="{E4CD996B-6CC2-4A56-9EA0-3F04EF82D17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51">
              <a:extLst>
                <a:ext uri="{FF2B5EF4-FFF2-40B4-BE49-F238E27FC236}">
                  <a16:creationId xmlns:a16="http://schemas.microsoft.com/office/drawing/2014/main" id="{24F2446F-3849-4482-BC3E-97124235EA5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52">
              <a:extLst>
                <a:ext uri="{FF2B5EF4-FFF2-40B4-BE49-F238E27FC236}">
                  <a16:creationId xmlns:a16="http://schemas.microsoft.com/office/drawing/2014/main" id="{B7067752-2A5D-42B1-AB3E-18B76107FF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53">
              <a:extLst>
                <a:ext uri="{FF2B5EF4-FFF2-40B4-BE49-F238E27FC236}">
                  <a16:creationId xmlns:a16="http://schemas.microsoft.com/office/drawing/2014/main" id="{2ACA393E-A1C2-44C6-85A5-959CB0AA5E5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4">
              <a:extLst>
                <a:ext uri="{FF2B5EF4-FFF2-40B4-BE49-F238E27FC236}">
                  <a16:creationId xmlns:a16="http://schemas.microsoft.com/office/drawing/2014/main" id="{1E50F933-A102-49FE-AB89-70881685B17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5">
              <a:extLst>
                <a:ext uri="{FF2B5EF4-FFF2-40B4-BE49-F238E27FC236}">
                  <a16:creationId xmlns:a16="http://schemas.microsoft.com/office/drawing/2014/main" id="{2BC9D408-EA8E-4927-9492-AA7CC2BC8D8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6">
              <a:extLst>
                <a:ext uri="{FF2B5EF4-FFF2-40B4-BE49-F238E27FC236}">
                  <a16:creationId xmlns:a16="http://schemas.microsoft.com/office/drawing/2014/main" id="{2487F5FE-51F0-495F-AFF4-E22ACE07DAE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7">
              <a:extLst>
                <a:ext uri="{FF2B5EF4-FFF2-40B4-BE49-F238E27FC236}">
                  <a16:creationId xmlns:a16="http://schemas.microsoft.com/office/drawing/2014/main" id="{FB77AC1E-2A05-497E-83E5-DAA9D70F92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8">
              <a:extLst>
                <a:ext uri="{FF2B5EF4-FFF2-40B4-BE49-F238E27FC236}">
                  <a16:creationId xmlns:a16="http://schemas.microsoft.com/office/drawing/2014/main" id="{E2BD8910-DFF4-4AD1-8A40-97BDA381D9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9">
              <a:extLst>
                <a:ext uri="{FF2B5EF4-FFF2-40B4-BE49-F238E27FC236}">
                  <a16:creationId xmlns:a16="http://schemas.microsoft.com/office/drawing/2014/main" id="{899643D0-C3C9-4998-9D80-AA99C6A504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60">
              <a:extLst>
                <a:ext uri="{FF2B5EF4-FFF2-40B4-BE49-F238E27FC236}">
                  <a16:creationId xmlns:a16="http://schemas.microsoft.com/office/drawing/2014/main" id="{19732CFA-0521-4732-8A1F-048BD1F88AD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61">
              <a:extLst>
                <a:ext uri="{FF2B5EF4-FFF2-40B4-BE49-F238E27FC236}">
                  <a16:creationId xmlns:a16="http://schemas.microsoft.com/office/drawing/2014/main" id="{80783DB2-E8C8-4A4E-8CA6-9504991B73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62">
              <a:extLst>
                <a:ext uri="{FF2B5EF4-FFF2-40B4-BE49-F238E27FC236}">
                  <a16:creationId xmlns:a16="http://schemas.microsoft.com/office/drawing/2014/main" id="{C0B3A882-66E9-4B1D-80B4-2CAA3F1B10D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128" name="Picture Placeholder 127">
            <a:extLst>
              <a:ext uri="{FF2B5EF4-FFF2-40B4-BE49-F238E27FC236}">
                <a16:creationId xmlns:a16="http://schemas.microsoft.com/office/drawing/2014/main" id="{31FF7547-DB01-4846-AA48-477E9E9AD8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332992" y="-2"/>
            <a:ext cx="4820009" cy="6879660"/>
          </a:xfrm>
          <a:custGeom>
            <a:avLst/>
            <a:gdLst>
              <a:gd name="connsiteX0" fmla="*/ 1684339 w 4820009"/>
              <a:gd name="connsiteY0" fmla="*/ 0 h 6879660"/>
              <a:gd name="connsiteX1" fmla="*/ 4820009 w 4820009"/>
              <a:gd name="connsiteY1" fmla="*/ 0 h 6879660"/>
              <a:gd name="connsiteX2" fmla="*/ 4820009 w 4820009"/>
              <a:gd name="connsiteY2" fmla="*/ 6879660 h 6879660"/>
              <a:gd name="connsiteX3" fmla="*/ 1684339 w 4820009"/>
              <a:gd name="connsiteY3" fmla="*/ 6879660 h 6879660"/>
              <a:gd name="connsiteX4" fmla="*/ 0 w 4820009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20009" h="6879660">
                <a:moveTo>
                  <a:pt x="1684339" y="0"/>
                </a:moveTo>
                <a:lnTo>
                  <a:pt x="4820009" y="0"/>
                </a:lnTo>
                <a:lnTo>
                  <a:pt x="4820009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noFill/>
        </p:spPr>
        <p:txBody>
          <a:bodyPr wrap="square" lIns="360000" tIns="360000" rIns="360000" bIns="360000">
            <a:noAutofit/>
          </a:bodyPr>
          <a:lstStyle>
            <a:lvl1pPr algn="r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AU" noProof="0"/>
          </a:p>
        </p:txBody>
      </p:sp>
    </p:spTree>
    <p:extLst>
      <p:ext uri="{BB962C8B-B14F-4D97-AF65-F5344CB8AC3E}">
        <p14:creationId xmlns:p14="http://schemas.microsoft.com/office/powerpoint/2010/main" val="829409555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and Pres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F749F30-B44D-43F1-B0D5-603E1F271B81}"/>
              </a:ext>
            </a:extLst>
          </p:cNvPr>
          <p:cNvSpPr/>
          <p:nvPr/>
        </p:nvSpPr>
        <p:spPr>
          <a:xfrm>
            <a:off x="8129662" y="101089"/>
            <a:ext cx="933929" cy="13647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52293B1-CA6A-4F4E-91FF-99F08DA2149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509105" y="433468"/>
            <a:ext cx="4201425" cy="6424532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19758" t="-6747" r="-21524" b="-1345"/>
            </a:stretch>
          </a:blip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dirty="0"/>
              <a:t>Click icon to add image of presenter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C0ED71-D102-4A47-8D49-527E513DAA1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D4EEBE-3DFE-49C7-A0BD-46E115FF01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3573" y="395066"/>
            <a:ext cx="2979114" cy="8873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1E88FB60-9BD8-44D2-8E99-9179BF91B620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325099" y="1531937"/>
            <a:ext cx="3927587" cy="449666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656154179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F749F30-B44D-43F1-B0D5-603E1F271B81}"/>
              </a:ext>
            </a:extLst>
          </p:cNvPr>
          <p:cNvSpPr/>
          <p:nvPr/>
        </p:nvSpPr>
        <p:spPr>
          <a:xfrm>
            <a:off x="8129662" y="101089"/>
            <a:ext cx="933929" cy="13647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5100" y="1532415"/>
            <a:ext cx="4657171" cy="4459190"/>
          </a:xfrm>
        </p:spPr>
        <p:txBody>
          <a:bodyPr numCol="1" spcCol="36000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AU" noProof="0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52293B1-CA6A-4F4E-91FF-99F08DA214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196872" y="433469"/>
            <a:ext cx="3513658" cy="5739039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D4EEBE-3DFE-49C7-A0BD-46E115FF01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3572" y="395066"/>
            <a:ext cx="3708699" cy="8873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7C063AA-F11D-434D-BF4B-6BEC7C09DE74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8/6/2023</a:t>
            </a:fld>
            <a:endParaRPr lang="en-AU" noProof="0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728B481F-F48B-4165-9994-0C92BB7AD60F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D03F73FE-784F-4046-9FDF-D1F44B56317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1198357589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and tw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F749F30-B44D-43F1-B0D5-603E1F271B81}"/>
              </a:ext>
            </a:extLst>
          </p:cNvPr>
          <p:cNvSpPr/>
          <p:nvPr/>
        </p:nvSpPr>
        <p:spPr>
          <a:xfrm>
            <a:off x="8129662" y="101089"/>
            <a:ext cx="933929" cy="13647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6570" y="1532415"/>
            <a:ext cx="4655701" cy="4459190"/>
          </a:xfrm>
        </p:spPr>
        <p:txBody>
          <a:bodyPr numCol="1" spcCol="36000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AU" noProof="0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52293B1-CA6A-4F4E-91FF-99F08DA214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196872" y="433470"/>
            <a:ext cx="3513658" cy="2780502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68" name="Picture Placeholder 8">
            <a:extLst>
              <a:ext uri="{FF2B5EF4-FFF2-40B4-BE49-F238E27FC236}">
                <a16:creationId xmlns:a16="http://schemas.microsoft.com/office/drawing/2014/main" id="{7F567229-93F4-4028-9012-070DD0F840A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196872" y="3394577"/>
            <a:ext cx="3513658" cy="2777931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65CCD6-E84C-46D8-B655-FF2A3AA24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3573" y="395066"/>
            <a:ext cx="3708700" cy="8873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5E36CDA-AA08-4310-819C-A57DD13C891A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8/6/2023</a:t>
            </a:fld>
            <a:endParaRPr lang="en-AU" noProof="0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56647F71-61AB-4F70-949E-DB7E75E787E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4A11B402-7956-4408-A9AD-6233932E3776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3109245803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and thre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F749F30-B44D-43F1-B0D5-603E1F271B81}"/>
              </a:ext>
            </a:extLst>
          </p:cNvPr>
          <p:cNvSpPr/>
          <p:nvPr/>
        </p:nvSpPr>
        <p:spPr>
          <a:xfrm>
            <a:off x="8129662" y="101089"/>
            <a:ext cx="933929" cy="13647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6570" y="1532415"/>
            <a:ext cx="4655701" cy="4459190"/>
          </a:xfrm>
        </p:spPr>
        <p:txBody>
          <a:bodyPr numCol="1" spcCol="36000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AU" noProof="0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52293B1-CA6A-4F4E-91FF-99F08DA214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196870" y="433469"/>
            <a:ext cx="1755000" cy="2780503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68" name="Picture Placeholder 8">
            <a:extLst>
              <a:ext uri="{FF2B5EF4-FFF2-40B4-BE49-F238E27FC236}">
                <a16:creationId xmlns:a16="http://schemas.microsoft.com/office/drawing/2014/main" id="{7F567229-93F4-4028-9012-070DD0F840A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196872" y="3394578"/>
            <a:ext cx="3513658" cy="2777930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69" name="Picture Placeholder 8">
            <a:extLst>
              <a:ext uri="{FF2B5EF4-FFF2-40B4-BE49-F238E27FC236}">
                <a16:creationId xmlns:a16="http://schemas.microsoft.com/office/drawing/2014/main" id="{6216071A-78A2-4FC2-B4B9-1FB87C0B305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117616" y="433469"/>
            <a:ext cx="1592913" cy="2780503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7FBC23-2E1D-42B9-B06F-441D2E530D67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46986A-A45F-4DE0-B24B-35B0EAD47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3573" y="395066"/>
            <a:ext cx="3708700" cy="8873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D9B7D2-3266-43A3-90E3-F519CAA00283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8/6/2023</a:t>
            </a:fld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23AEE1-F4C5-412B-8057-91CD07660663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2719533165"/>
      </p:ext>
    </p:extLst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and fou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F749F30-B44D-43F1-B0D5-603E1F271B81}"/>
              </a:ext>
            </a:extLst>
          </p:cNvPr>
          <p:cNvSpPr/>
          <p:nvPr/>
        </p:nvSpPr>
        <p:spPr>
          <a:xfrm>
            <a:off x="8129662" y="101089"/>
            <a:ext cx="933929" cy="13647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6570" y="1532415"/>
            <a:ext cx="4655701" cy="4459190"/>
          </a:xfrm>
        </p:spPr>
        <p:txBody>
          <a:bodyPr numCol="1" spcCol="36000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AU" noProof="0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52293B1-CA6A-4F4E-91FF-99F08DA214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196870" y="433469"/>
            <a:ext cx="1755000" cy="2777931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68" name="Picture Placeholder 8">
            <a:extLst>
              <a:ext uri="{FF2B5EF4-FFF2-40B4-BE49-F238E27FC236}">
                <a16:creationId xmlns:a16="http://schemas.microsoft.com/office/drawing/2014/main" id="{7F567229-93F4-4028-9012-070DD0F840A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196872" y="3394577"/>
            <a:ext cx="3513658" cy="2775359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69" name="Picture Placeholder 8">
            <a:extLst>
              <a:ext uri="{FF2B5EF4-FFF2-40B4-BE49-F238E27FC236}">
                <a16:creationId xmlns:a16="http://schemas.microsoft.com/office/drawing/2014/main" id="{6216071A-78A2-4FC2-B4B9-1FB87C0B305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117616" y="433477"/>
            <a:ext cx="1592913" cy="1322423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70" name="Picture Placeholder 8">
            <a:extLst>
              <a:ext uri="{FF2B5EF4-FFF2-40B4-BE49-F238E27FC236}">
                <a16:creationId xmlns:a16="http://schemas.microsoft.com/office/drawing/2014/main" id="{FA4A79D4-E349-4EBC-AEB1-516796BF6A3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7117616" y="1939078"/>
            <a:ext cx="1592913" cy="1272321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12DDF1-862D-4D1D-A8F8-0AA91E60F74F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E60E68-1A09-4860-801B-1E090EA01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3573" y="395066"/>
            <a:ext cx="3708700" cy="8873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A83492-1660-44F3-B16E-E09C0EEDF9E0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8/6/2023</a:t>
            </a:fld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B487AC-7944-4F9E-83A1-02B02A7742F4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1687894751"/>
      </p:ext>
    </p:extLst>
  </p:cSld>
  <p:clrMapOvr>
    <a:masterClrMapping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F749F30-B44D-43F1-B0D5-603E1F271B81}"/>
              </a:ext>
            </a:extLst>
          </p:cNvPr>
          <p:cNvSpPr/>
          <p:nvPr/>
        </p:nvSpPr>
        <p:spPr>
          <a:xfrm>
            <a:off x="8129662" y="101089"/>
            <a:ext cx="933929" cy="13647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52293B1-CA6A-4F4E-91FF-99F08DA214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33471" y="433473"/>
            <a:ext cx="8277066" cy="5991061"/>
          </a:xfrm>
          <a:solidFill>
            <a:schemeClr val="bg1">
              <a:lumMod val="85000"/>
            </a:schemeClr>
          </a:solidFill>
        </p:spPr>
        <p:txBody>
          <a:bodyPr lIns="936000" tIns="180000" rIns="180000" bIns="180000">
            <a:normAutofit/>
          </a:bodyPr>
          <a:lstStyle>
            <a:lvl1pPr algn="l"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129" name="Text Placeholder 140">
            <a:extLst>
              <a:ext uri="{FF2B5EF4-FFF2-40B4-BE49-F238E27FC236}">
                <a16:creationId xmlns:a16="http://schemas.microsoft.com/office/drawing/2014/main" id="{74E4AFED-1C0E-4349-B4D8-5619735862F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735339" y="2007045"/>
            <a:ext cx="2224340" cy="826466"/>
          </a:xfrm>
        </p:spPr>
        <p:txBody>
          <a:bodyPr/>
          <a:lstStyle>
            <a:lvl1pPr>
              <a:spcBef>
                <a:spcPts val="500"/>
              </a:spcBef>
              <a:defRPr b="1">
                <a:solidFill>
                  <a:schemeClr val="bg1"/>
                </a:solidFill>
              </a:defRPr>
            </a:lvl1pPr>
            <a:lvl2pPr marL="0" indent="0">
              <a:buNone/>
              <a:defRPr sz="2000">
                <a:solidFill>
                  <a:schemeClr val="bg1"/>
                </a:solidFill>
              </a:defRPr>
            </a:lvl2pPr>
            <a:lvl3pPr marL="0" indent="0">
              <a:buNone/>
              <a:defRPr sz="2000" b="0">
                <a:solidFill>
                  <a:schemeClr val="bg1"/>
                </a:solidFill>
              </a:defRPr>
            </a:lvl3pPr>
            <a:lvl4pPr>
              <a:defRPr sz="2000" b="0">
                <a:solidFill>
                  <a:schemeClr val="bg1"/>
                </a:solidFill>
              </a:defRPr>
            </a:lvl4pPr>
            <a:lvl5pPr>
              <a:defRPr sz="2000" b="0">
                <a:solidFill>
                  <a:schemeClr val="bg1"/>
                </a:solidFill>
              </a:defRPr>
            </a:lvl5pPr>
            <a:lvl6pPr>
              <a:defRPr sz="2000" b="0">
                <a:solidFill>
                  <a:schemeClr val="bg1"/>
                </a:solidFill>
              </a:defRPr>
            </a:lvl6pPr>
            <a:lvl7pPr>
              <a:defRPr sz="2000" b="0">
                <a:solidFill>
                  <a:schemeClr val="bg1"/>
                </a:solidFill>
              </a:defRPr>
            </a:lvl7pPr>
            <a:lvl8pPr>
              <a:defRPr sz="2000">
                <a:solidFill>
                  <a:schemeClr val="bg1"/>
                </a:solidFill>
              </a:defRPr>
            </a:lvl8pPr>
            <a:lvl9pPr>
              <a:defRPr sz="20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Use this for dark images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131" name="Text Placeholder 140">
            <a:extLst>
              <a:ext uri="{FF2B5EF4-FFF2-40B4-BE49-F238E27FC236}">
                <a16:creationId xmlns:a16="http://schemas.microsoft.com/office/drawing/2014/main" id="{3990CB9E-67EF-4DD1-AF68-044AF2AC02B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09243" y="2007045"/>
            <a:ext cx="2224340" cy="826466"/>
          </a:xfrm>
        </p:spPr>
        <p:txBody>
          <a:bodyPr/>
          <a:lstStyle>
            <a:lvl1pPr>
              <a:spcBef>
                <a:spcPts val="500"/>
              </a:spcBef>
              <a:defRPr b="1">
                <a:solidFill>
                  <a:schemeClr val="tx2"/>
                </a:solidFill>
              </a:defRPr>
            </a:lvl1pPr>
            <a:lvl2pPr marL="0" indent="0">
              <a:buNone/>
              <a:defRPr sz="2000">
                <a:solidFill>
                  <a:schemeClr val="tx2"/>
                </a:solidFill>
              </a:defRPr>
            </a:lvl2pPr>
            <a:lvl3pPr marL="0" indent="0">
              <a:buNone/>
              <a:defRPr sz="2000" b="0">
                <a:solidFill>
                  <a:schemeClr val="tx2"/>
                </a:solidFill>
              </a:defRPr>
            </a:lvl3pPr>
            <a:lvl4pPr>
              <a:defRPr sz="2000" b="0">
                <a:solidFill>
                  <a:schemeClr val="tx2"/>
                </a:solidFill>
              </a:defRPr>
            </a:lvl4pPr>
            <a:lvl5pPr>
              <a:defRPr sz="2000" b="0">
                <a:solidFill>
                  <a:schemeClr val="tx2"/>
                </a:solidFill>
              </a:defRPr>
            </a:lvl5pPr>
            <a:lvl6pPr>
              <a:defRPr sz="2000" b="0">
                <a:solidFill>
                  <a:schemeClr val="tx2"/>
                </a:solidFill>
              </a:defRPr>
            </a:lvl6pPr>
            <a:lvl7pPr>
              <a:defRPr sz="2000" b="0">
                <a:solidFill>
                  <a:schemeClr val="tx2"/>
                </a:solidFill>
              </a:defRPr>
            </a:lvl7pPr>
            <a:lvl8pPr>
              <a:defRPr sz="2000">
                <a:solidFill>
                  <a:schemeClr val="tx2"/>
                </a:solidFill>
              </a:defRPr>
            </a:lvl8pPr>
            <a:lvl9pPr>
              <a:defRPr sz="20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Use this for light images</a:t>
            </a:r>
            <a:br>
              <a:rPr lang="en-AU" noProof="0" dirty="0"/>
            </a:br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7" name="Text Placeholder 135">
            <a:extLst>
              <a:ext uri="{FF2B5EF4-FFF2-40B4-BE49-F238E27FC236}">
                <a16:creationId xmlns:a16="http://schemas.microsoft.com/office/drawing/2014/main" id="{101E6B8E-059C-4DCE-8053-9C813CD48538}"/>
              </a:ext>
            </a:extLst>
          </p:cNvPr>
          <p:cNvSpPr>
            <a:spLocks noGrp="1" noChangeAspect="1"/>
          </p:cNvSpPr>
          <p:nvPr>
            <p:ph type="body" sz="quarter" idx="15" hasCustomPrompt="1"/>
          </p:nvPr>
        </p:nvSpPr>
        <p:spPr>
          <a:xfrm>
            <a:off x="433470" y="433470"/>
            <a:ext cx="720000" cy="720000"/>
          </a:xfr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>
              <a:defRPr sz="200">
                <a:solidFill>
                  <a:schemeClr val="tx2"/>
                </a:solidFill>
              </a:defRPr>
            </a:lvl1pPr>
            <a:lvl2pPr marL="0" indent="0">
              <a:defRPr sz="200">
                <a:solidFill>
                  <a:schemeClr val="tx2"/>
                </a:solidFill>
              </a:defRPr>
            </a:lvl2pPr>
            <a:lvl3pPr marL="0" indent="0">
              <a:defRPr sz="200">
                <a:solidFill>
                  <a:schemeClr val="tx2"/>
                </a:solidFill>
              </a:defRPr>
            </a:lvl3pPr>
            <a:lvl4pPr>
              <a:defRPr sz="200">
                <a:solidFill>
                  <a:schemeClr val="tx2"/>
                </a:solidFill>
              </a:defRPr>
            </a:lvl4pPr>
            <a:lvl5pPr>
              <a:defRPr sz="200">
                <a:solidFill>
                  <a:schemeClr val="tx2"/>
                </a:solidFill>
              </a:defRPr>
            </a:lvl5pPr>
            <a:lvl6pPr>
              <a:defRPr sz="200">
                <a:solidFill>
                  <a:schemeClr val="tx2"/>
                </a:solidFill>
              </a:defRPr>
            </a:lvl6pPr>
            <a:lvl7pPr>
              <a:defRPr sz="200">
                <a:solidFill>
                  <a:schemeClr val="tx2"/>
                </a:solidFill>
              </a:defRPr>
            </a:lvl7pPr>
            <a:lvl8pPr>
              <a:defRPr sz="200">
                <a:solidFill>
                  <a:schemeClr val="tx2"/>
                </a:solidFill>
              </a:defRPr>
            </a:lvl8pPr>
            <a:lvl9pPr>
              <a:defRPr sz="2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/>
              <a:t>       </a:t>
            </a:r>
          </a:p>
        </p:txBody>
      </p:sp>
    </p:spTree>
    <p:extLst>
      <p:ext uri="{BB962C8B-B14F-4D97-AF65-F5344CB8AC3E}">
        <p14:creationId xmlns:p14="http://schemas.microsoft.com/office/powerpoint/2010/main" val="4119774282"/>
      </p:ext>
    </p:extLst>
  </p:cSld>
  <p:clrMapOvr>
    <a:masterClrMapping/>
  </p:clrMapOvr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/>
        </p:nvSpPr>
        <p:spPr>
          <a:xfrm>
            <a:off x="-1" y="-1"/>
            <a:ext cx="9153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196D528-3F8C-4131-B8C8-D41C96117732}"/>
              </a:ext>
            </a:extLst>
          </p:cNvPr>
          <p:cNvSpPr txBox="1"/>
          <p:nvPr/>
        </p:nvSpPr>
        <p:spPr>
          <a:xfrm>
            <a:off x="487474" y="2525878"/>
            <a:ext cx="3579151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800" b="1" kern="1200" dirty="0">
                <a:solidFill>
                  <a:schemeClr val="bg1"/>
                </a:solidFill>
                <a:latin typeface="+mj-lt"/>
                <a:ea typeface="+mn-ea"/>
                <a:cs typeface="+mn-cs"/>
              </a:rPr>
              <a:t>Thank you</a:t>
            </a:r>
          </a:p>
        </p:txBody>
      </p:sp>
      <p:sp>
        <p:nvSpPr>
          <p:cNvPr id="79" name="Text Placeholder 135">
            <a:extLst>
              <a:ext uri="{FF2B5EF4-FFF2-40B4-BE49-F238E27FC236}">
                <a16:creationId xmlns:a16="http://schemas.microsoft.com/office/drawing/2014/main" id="{E87707C1-F769-4D39-9A1C-1D073FF6F9C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67867" y="5338960"/>
            <a:ext cx="216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sp>
        <p:nvSpPr>
          <p:cNvPr id="80" name="Text Placeholder 140">
            <a:extLst>
              <a:ext uri="{FF2B5EF4-FFF2-40B4-BE49-F238E27FC236}">
                <a16:creationId xmlns:a16="http://schemas.microsoft.com/office/drawing/2014/main" id="{53B70884-5EDB-4D16-B565-71037E500B3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7475" y="5394944"/>
            <a:ext cx="357915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grpSp>
        <p:nvGrpSpPr>
          <p:cNvPr id="81" name="Group 4">
            <a:extLst>
              <a:ext uri="{FF2B5EF4-FFF2-40B4-BE49-F238E27FC236}">
                <a16:creationId xmlns:a16="http://schemas.microsoft.com/office/drawing/2014/main" id="{73D7045A-1CF1-44F6-8E2E-B9405FED9E2F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</p:grpSpPr>
        <p:sp>
          <p:nvSpPr>
            <p:cNvPr id="82" name="AutoShape 3">
              <a:extLst>
                <a:ext uri="{FF2B5EF4-FFF2-40B4-BE49-F238E27FC236}">
                  <a16:creationId xmlns:a16="http://schemas.microsoft.com/office/drawing/2014/main" id="{04BEA57A-8E7B-4E24-BE7A-E0AADB5DBA8D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3" name="Rectangle 5">
              <a:extLst>
                <a:ext uri="{FF2B5EF4-FFF2-40B4-BE49-F238E27FC236}">
                  <a16:creationId xmlns:a16="http://schemas.microsoft.com/office/drawing/2014/main" id="{EFF044F0-4B98-4888-9641-C41102F0A95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4" name="Freeform 6">
              <a:extLst>
                <a:ext uri="{FF2B5EF4-FFF2-40B4-BE49-F238E27FC236}">
                  <a16:creationId xmlns:a16="http://schemas.microsoft.com/office/drawing/2014/main" id="{A4F2A23F-5984-4111-AD9E-E3082188120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5" name="Freeform 7">
              <a:extLst>
                <a:ext uri="{FF2B5EF4-FFF2-40B4-BE49-F238E27FC236}">
                  <a16:creationId xmlns:a16="http://schemas.microsoft.com/office/drawing/2014/main" id="{B3AE443D-FE04-4EDC-80FC-B314325A12E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6" name="Freeform 8">
              <a:extLst>
                <a:ext uri="{FF2B5EF4-FFF2-40B4-BE49-F238E27FC236}">
                  <a16:creationId xmlns:a16="http://schemas.microsoft.com/office/drawing/2014/main" id="{79C7F0E7-88D6-4E4A-A312-AE6964CBA48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7" name="Freeform 9">
              <a:extLst>
                <a:ext uri="{FF2B5EF4-FFF2-40B4-BE49-F238E27FC236}">
                  <a16:creationId xmlns:a16="http://schemas.microsoft.com/office/drawing/2014/main" id="{F73247B3-9572-4E50-A9F9-D9B42DC0DF3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8" name="Freeform 10">
              <a:extLst>
                <a:ext uri="{FF2B5EF4-FFF2-40B4-BE49-F238E27FC236}">
                  <a16:creationId xmlns:a16="http://schemas.microsoft.com/office/drawing/2014/main" id="{3259D609-76D9-45D0-B15F-0FA397DBBFF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9" name="Freeform 11">
              <a:extLst>
                <a:ext uri="{FF2B5EF4-FFF2-40B4-BE49-F238E27FC236}">
                  <a16:creationId xmlns:a16="http://schemas.microsoft.com/office/drawing/2014/main" id="{5C2E2C7F-FF30-4A56-8534-D9965DD5E0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0" name="Freeform 12">
              <a:extLst>
                <a:ext uri="{FF2B5EF4-FFF2-40B4-BE49-F238E27FC236}">
                  <a16:creationId xmlns:a16="http://schemas.microsoft.com/office/drawing/2014/main" id="{F687FBAE-B910-4327-B1A4-6FD6E81AB0D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1" name="Freeform 13">
              <a:extLst>
                <a:ext uri="{FF2B5EF4-FFF2-40B4-BE49-F238E27FC236}">
                  <a16:creationId xmlns:a16="http://schemas.microsoft.com/office/drawing/2014/main" id="{1B1BC6E6-2BD9-4CA8-AD54-CC72783F8C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2" name="Freeform 14">
              <a:extLst>
                <a:ext uri="{FF2B5EF4-FFF2-40B4-BE49-F238E27FC236}">
                  <a16:creationId xmlns:a16="http://schemas.microsoft.com/office/drawing/2014/main" id="{0CDCD004-D1EF-443A-A818-883EEB3F37F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3" name="Freeform 15">
              <a:extLst>
                <a:ext uri="{FF2B5EF4-FFF2-40B4-BE49-F238E27FC236}">
                  <a16:creationId xmlns:a16="http://schemas.microsoft.com/office/drawing/2014/main" id="{1E965659-AF38-4929-8B73-B87840A6AF6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4" name="Freeform 16">
              <a:extLst>
                <a:ext uri="{FF2B5EF4-FFF2-40B4-BE49-F238E27FC236}">
                  <a16:creationId xmlns:a16="http://schemas.microsoft.com/office/drawing/2014/main" id="{A3D4EF62-702A-477E-B94D-96320B008A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5" name="Freeform 17">
              <a:extLst>
                <a:ext uri="{FF2B5EF4-FFF2-40B4-BE49-F238E27FC236}">
                  <a16:creationId xmlns:a16="http://schemas.microsoft.com/office/drawing/2014/main" id="{27C56C97-AC3A-4214-A776-9FF21C875E9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6" name="Freeform 18">
              <a:extLst>
                <a:ext uri="{FF2B5EF4-FFF2-40B4-BE49-F238E27FC236}">
                  <a16:creationId xmlns:a16="http://schemas.microsoft.com/office/drawing/2014/main" id="{E9D54D47-364F-4F9A-BAE3-C930CC7651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7" name="Freeform 19">
              <a:extLst>
                <a:ext uri="{FF2B5EF4-FFF2-40B4-BE49-F238E27FC236}">
                  <a16:creationId xmlns:a16="http://schemas.microsoft.com/office/drawing/2014/main" id="{0D8D1571-B8DF-4AF6-B70F-82B9CB7139B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8" name="Freeform 20">
              <a:extLst>
                <a:ext uri="{FF2B5EF4-FFF2-40B4-BE49-F238E27FC236}">
                  <a16:creationId xmlns:a16="http://schemas.microsoft.com/office/drawing/2014/main" id="{FFFA97D6-566E-417D-A763-A6F698AD3F3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9" name="Rectangle 21">
              <a:extLst>
                <a:ext uri="{FF2B5EF4-FFF2-40B4-BE49-F238E27FC236}">
                  <a16:creationId xmlns:a16="http://schemas.microsoft.com/office/drawing/2014/main" id="{D26DF387-B00F-4137-B22B-FFA49E082536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0" name="Freeform 22">
              <a:extLst>
                <a:ext uri="{FF2B5EF4-FFF2-40B4-BE49-F238E27FC236}">
                  <a16:creationId xmlns:a16="http://schemas.microsoft.com/office/drawing/2014/main" id="{3DB8FBAB-4331-4D07-A90E-A7D5F0A46FD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1" name="Freeform 23">
              <a:extLst>
                <a:ext uri="{FF2B5EF4-FFF2-40B4-BE49-F238E27FC236}">
                  <a16:creationId xmlns:a16="http://schemas.microsoft.com/office/drawing/2014/main" id="{2F259DE1-FFBE-4450-A752-4EC257B5130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2" name="Freeform 24">
              <a:extLst>
                <a:ext uri="{FF2B5EF4-FFF2-40B4-BE49-F238E27FC236}">
                  <a16:creationId xmlns:a16="http://schemas.microsoft.com/office/drawing/2014/main" id="{A32957BA-13D6-4ED9-977D-0C89E970E0B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3" name="Freeform 25">
              <a:extLst>
                <a:ext uri="{FF2B5EF4-FFF2-40B4-BE49-F238E27FC236}">
                  <a16:creationId xmlns:a16="http://schemas.microsoft.com/office/drawing/2014/main" id="{B5BFEAC1-4E37-49A2-B67D-2BC8D109AFC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4" name="Freeform 26">
              <a:extLst>
                <a:ext uri="{FF2B5EF4-FFF2-40B4-BE49-F238E27FC236}">
                  <a16:creationId xmlns:a16="http://schemas.microsoft.com/office/drawing/2014/main" id="{788C1048-9836-47D1-BF7E-9959787A634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5" name="Freeform 27">
              <a:extLst>
                <a:ext uri="{FF2B5EF4-FFF2-40B4-BE49-F238E27FC236}">
                  <a16:creationId xmlns:a16="http://schemas.microsoft.com/office/drawing/2014/main" id="{C494BEF8-5481-49D8-A1DB-26A618F8D74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6" name="Freeform 28">
              <a:extLst>
                <a:ext uri="{FF2B5EF4-FFF2-40B4-BE49-F238E27FC236}">
                  <a16:creationId xmlns:a16="http://schemas.microsoft.com/office/drawing/2014/main" id="{FF78676F-BD80-4152-AF8A-17C051377F0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7" name="Freeform 29">
              <a:extLst>
                <a:ext uri="{FF2B5EF4-FFF2-40B4-BE49-F238E27FC236}">
                  <a16:creationId xmlns:a16="http://schemas.microsoft.com/office/drawing/2014/main" id="{A9BCBAEE-0E8B-4E88-B3AB-F4B67DAC315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8" name="Freeform 30">
              <a:extLst>
                <a:ext uri="{FF2B5EF4-FFF2-40B4-BE49-F238E27FC236}">
                  <a16:creationId xmlns:a16="http://schemas.microsoft.com/office/drawing/2014/main" id="{0491E6F5-E006-496A-9B9D-6B4FD0E3CB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9" name="Freeform 31">
              <a:extLst>
                <a:ext uri="{FF2B5EF4-FFF2-40B4-BE49-F238E27FC236}">
                  <a16:creationId xmlns:a16="http://schemas.microsoft.com/office/drawing/2014/main" id="{7CEC1DFB-4708-49E7-81F5-C199ABD915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0" name="Freeform 32">
              <a:extLst>
                <a:ext uri="{FF2B5EF4-FFF2-40B4-BE49-F238E27FC236}">
                  <a16:creationId xmlns:a16="http://schemas.microsoft.com/office/drawing/2014/main" id="{EA921ED2-8301-42A8-A841-5319A0E91E0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1" name="Freeform 34">
              <a:extLst>
                <a:ext uri="{FF2B5EF4-FFF2-40B4-BE49-F238E27FC236}">
                  <a16:creationId xmlns:a16="http://schemas.microsoft.com/office/drawing/2014/main" id="{8E486F39-3893-4DC2-838D-2B51F0E7419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2" name="Freeform 35">
              <a:extLst>
                <a:ext uri="{FF2B5EF4-FFF2-40B4-BE49-F238E27FC236}">
                  <a16:creationId xmlns:a16="http://schemas.microsoft.com/office/drawing/2014/main" id="{CB2A0A8E-24F6-45A5-A95A-481A4655386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3" name="Freeform 36">
              <a:extLst>
                <a:ext uri="{FF2B5EF4-FFF2-40B4-BE49-F238E27FC236}">
                  <a16:creationId xmlns:a16="http://schemas.microsoft.com/office/drawing/2014/main" id="{04341E2F-C06C-4F36-8B74-BB7BF852FC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4" name="Freeform 37">
              <a:extLst>
                <a:ext uri="{FF2B5EF4-FFF2-40B4-BE49-F238E27FC236}">
                  <a16:creationId xmlns:a16="http://schemas.microsoft.com/office/drawing/2014/main" id="{388F3EB0-17D8-4898-B8B9-58FD6F76CB3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5" name="Freeform 38">
              <a:extLst>
                <a:ext uri="{FF2B5EF4-FFF2-40B4-BE49-F238E27FC236}">
                  <a16:creationId xmlns:a16="http://schemas.microsoft.com/office/drawing/2014/main" id="{37E8FFD8-89F7-4657-9947-47E219EAFC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6" name="Freeform 39">
              <a:extLst>
                <a:ext uri="{FF2B5EF4-FFF2-40B4-BE49-F238E27FC236}">
                  <a16:creationId xmlns:a16="http://schemas.microsoft.com/office/drawing/2014/main" id="{23962857-2355-43B5-BA46-7156E544AED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7" name="Freeform 40">
              <a:extLst>
                <a:ext uri="{FF2B5EF4-FFF2-40B4-BE49-F238E27FC236}">
                  <a16:creationId xmlns:a16="http://schemas.microsoft.com/office/drawing/2014/main" id="{C0C7C601-CD63-4A4C-987C-7C70F465AB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8" name="Freeform 41">
              <a:extLst>
                <a:ext uri="{FF2B5EF4-FFF2-40B4-BE49-F238E27FC236}">
                  <a16:creationId xmlns:a16="http://schemas.microsoft.com/office/drawing/2014/main" id="{58E2A667-5C9E-492E-88B9-428AE35876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9" name="Freeform 42">
              <a:extLst>
                <a:ext uri="{FF2B5EF4-FFF2-40B4-BE49-F238E27FC236}">
                  <a16:creationId xmlns:a16="http://schemas.microsoft.com/office/drawing/2014/main" id="{72A6983F-C2E1-40AE-B7C0-E427349DC5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0" name="Freeform 43">
              <a:extLst>
                <a:ext uri="{FF2B5EF4-FFF2-40B4-BE49-F238E27FC236}">
                  <a16:creationId xmlns:a16="http://schemas.microsoft.com/office/drawing/2014/main" id="{6CCF0988-C833-445A-94CB-07EF590C34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1" name="Freeform 44">
              <a:extLst>
                <a:ext uri="{FF2B5EF4-FFF2-40B4-BE49-F238E27FC236}">
                  <a16:creationId xmlns:a16="http://schemas.microsoft.com/office/drawing/2014/main" id="{3A188AE4-9B9C-4C34-9F86-AF304C28508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2" name="Freeform 45">
              <a:extLst>
                <a:ext uri="{FF2B5EF4-FFF2-40B4-BE49-F238E27FC236}">
                  <a16:creationId xmlns:a16="http://schemas.microsoft.com/office/drawing/2014/main" id="{A89453D6-85C4-4E2D-8FA0-72A14EA515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3" name="Freeform 46">
              <a:extLst>
                <a:ext uri="{FF2B5EF4-FFF2-40B4-BE49-F238E27FC236}">
                  <a16:creationId xmlns:a16="http://schemas.microsoft.com/office/drawing/2014/main" id="{BD6BC0F7-C21F-400B-9ED4-BF35CE7FED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4" name="Freeform 47">
              <a:extLst>
                <a:ext uri="{FF2B5EF4-FFF2-40B4-BE49-F238E27FC236}">
                  <a16:creationId xmlns:a16="http://schemas.microsoft.com/office/drawing/2014/main" id="{0B5CBA8E-8322-4660-BE10-0D7C40BBF53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5" name="Freeform 48">
              <a:extLst>
                <a:ext uri="{FF2B5EF4-FFF2-40B4-BE49-F238E27FC236}">
                  <a16:creationId xmlns:a16="http://schemas.microsoft.com/office/drawing/2014/main" id="{DEB21783-D296-4A05-BE34-BFE7D5553CE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6" name="Freeform 49">
              <a:extLst>
                <a:ext uri="{FF2B5EF4-FFF2-40B4-BE49-F238E27FC236}">
                  <a16:creationId xmlns:a16="http://schemas.microsoft.com/office/drawing/2014/main" id="{18535967-D3E3-48C2-A56E-FAB7015A900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7" name="Freeform 50">
              <a:extLst>
                <a:ext uri="{FF2B5EF4-FFF2-40B4-BE49-F238E27FC236}">
                  <a16:creationId xmlns:a16="http://schemas.microsoft.com/office/drawing/2014/main" id="{F0D8AE3F-FC91-4265-87AE-A22989B4E4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8" name="Freeform 51">
              <a:extLst>
                <a:ext uri="{FF2B5EF4-FFF2-40B4-BE49-F238E27FC236}">
                  <a16:creationId xmlns:a16="http://schemas.microsoft.com/office/drawing/2014/main" id="{CB3036C3-8B8F-466E-A40B-9F31B9B5391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9" name="Freeform 52">
              <a:extLst>
                <a:ext uri="{FF2B5EF4-FFF2-40B4-BE49-F238E27FC236}">
                  <a16:creationId xmlns:a16="http://schemas.microsoft.com/office/drawing/2014/main" id="{51B64F91-1250-42C8-B692-DBEE837B5E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0" name="Freeform 53">
              <a:extLst>
                <a:ext uri="{FF2B5EF4-FFF2-40B4-BE49-F238E27FC236}">
                  <a16:creationId xmlns:a16="http://schemas.microsoft.com/office/drawing/2014/main" id="{7A5E8821-26A6-4A47-9441-123CB1CD9DA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1" name="Freeform 54">
              <a:extLst>
                <a:ext uri="{FF2B5EF4-FFF2-40B4-BE49-F238E27FC236}">
                  <a16:creationId xmlns:a16="http://schemas.microsoft.com/office/drawing/2014/main" id="{C9AD4000-AE32-4994-A808-D65FCD6671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2" name="Freeform 55">
              <a:extLst>
                <a:ext uri="{FF2B5EF4-FFF2-40B4-BE49-F238E27FC236}">
                  <a16:creationId xmlns:a16="http://schemas.microsoft.com/office/drawing/2014/main" id="{A73E2B1C-573F-4515-B15A-5415B63E2C4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3" name="Freeform 56">
              <a:extLst>
                <a:ext uri="{FF2B5EF4-FFF2-40B4-BE49-F238E27FC236}">
                  <a16:creationId xmlns:a16="http://schemas.microsoft.com/office/drawing/2014/main" id="{8B4526F5-E3C2-477E-A9BA-5C3B9B1BFF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4" name="Freeform 57">
              <a:extLst>
                <a:ext uri="{FF2B5EF4-FFF2-40B4-BE49-F238E27FC236}">
                  <a16:creationId xmlns:a16="http://schemas.microsoft.com/office/drawing/2014/main" id="{E6C1F2F2-0690-4896-8B3E-7E5711AE70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5" name="Freeform 58">
              <a:extLst>
                <a:ext uri="{FF2B5EF4-FFF2-40B4-BE49-F238E27FC236}">
                  <a16:creationId xmlns:a16="http://schemas.microsoft.com/office/drawing/2014/main" id="{2644BE99-447A-436A-ABB5-29D00547F7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6" name="Freeform 59">
              <a:extLst>
                <a:ext uri="{FF2B5EF4-FFF2-40B4-BE49-F238E27FC236}">
                  <a16:creationId xmlns:a16="http://schemas.microsoft.com/office/drawing/2014/main" id="{6B5285F8-7FA1-4849-9832-32B623D59C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8" name="Freeform 60">
              <a:extLst>
                <a:ext uri="{FF2B5EF4-FFF2-40B4-BE49-F238E27FC236}">
                  <a16:creationId xmlns:a16="http://schemas.microsoft.com/office/drawing/2014/main" id="{F258FBFF-3560-4321-9C39-990AB7BA50F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90" name="Freeform 61">
              <a:extLst>
                <a:ext uri="{FF2B5EF4-FFF2-40B4-BE49-F238E27FC236}">
                  <a16:creationId xmlns:a16="http://schemas.microsoft.com/office/drawing/2014/main" id="{9543B324-060D-43F0-A83B-E3C6BBB4AB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91" name="Freeform 62">
              <a:extLst>
                <a:ext uri="{FF2B5EF4-FFF2-40B4-BE49-F238E27FC236}">
                  <a16:creationId xmlns:a16="http://schemas.microsoft.com/office/drawing/2014/main" id="{487AEC3D-AFC0-4B04-BCF3-E63D6E8C824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192" name="Picture Placeholder 191">
            <a:extLst>
              <a:ext uri="{FF2B5EF4-FFF2-40B4-BE49-F238E27FC236}">
                <a16:creationId xmlns:a16="http://schemas.microsoft.com/office/drawing/2014/main" id="{B93F5C33-3854-4C6B-9539-F8B8FD2316AC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122030" y="1032580"/>
            <a:ext cx="5030970" cy="5829165"/>
          </a:xfrm>
          <a:custGeom>
            <a:avLst/>
            <a:gdLst>
              <a:gd name="connsiteX0" fmla="*/ 5030970 w 5030970"/>
              <a:gd name="connsiteY0" fmla="*/ 0 h 5829165"/>
              <a:gd name="connsiteX1" fmla="*/ 5030970 w 5030970"/>
              <a:gd name="connsiteY1" fmla="*/ 3728125 h 5829165"/>
              <a:gd name="connsiteX2" fmla="*/ 5030970 w 5030970"/>
              <a:gd name="connsiteY2" fmla="*/ 4950795 h 5829165"/>
              <a:gd name="connsiteX3" fmla="*/ 5030970 w 5030970"/>
              <a:gd name="connsiteY3" fmla="*/ 5825420 h 5829165"/>
              <a:gd name="connsiteX4" fmla="*/ 1203343 w 5030970"/>
              <a:gd name="connsiteY4" fmla="*/ 5825420 h 5829165"/>
              <a:gd name="connsiteX5" fmla="*/ 1189166 w 5030970"/>
              <a:gd name="connsiteY5" fmla="*/ 5829165 h 5829165"/>
              <a:gd name="connsiteX6" fmla="*/ 957128 w 5030970"/>
              <a:gd name="connsiteY6" fmla="*/ 4950795 h 5829165"/>
              <a:gd name="connsiteX7" fmla="*/ 952075 w 5030970"/>
              <a:gd name="connsiteY7" fmla="*/ 4950795 h 5829165"/>
              <a:gd name="connsiteX8" fmla="*/ 0 w 5030970"/>
              <a:gd name="connsiteY8" fmla="*/ 1349609 h 5829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30970" h="5829165">
                <a:moveTo>
                  <a:pt x="5030970" y="0"/>
                </a:moveTo>
                <a:lnTo>
                  <a:pt x="5030970" y="3728125"/>
                </a:lnTo>
                <a:lnTo>
                  <a:pt x="5030970" y="4950795"/>
                </a:lnTo>
                <a:lnTo>
                  <a:pt x="5030970" y="5825420"/>
                </a:lnTo>
                <a:lnTo>
                  <a:pt x="1203343" y="5825420"/>
                </a:lnTo>
                <a:lnTo>
                  <a:pt x="1189166" y="5829165"/>
                </a:lnTo>
                <a:lnTo>
                  <a:pt x="957128" y="4950795"/>
                </a:lnTo>
                <a:lnTo>
                  <a:pt x="952075" y="4950795"/>
                </a:lnTo>
                <a:lnTo>
                  <a:pt x="0" y="1349609"/>
                </a:lnTo>
                <a:close/>
              </a:path>
            </a:pathLst>
          </a:custGeom>
          <a:noFill/>
        </p:spPr>
        <p:txBody>
          <a:bodyPr wrap="square" lIns="576000" tIns="1728000" rIns="360000" bIns="360000">
            <a:noAutofit/>
          </a:bodyPr>
          <a:lstStyle>
            <a:lvl1pPr algn="l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noProof="0" dirty="0"/>
              <a:t>Click central icon to add picture or pattern</a:t>
            </a:r>
          </a:p>
        </p:txBody>
      </p:sp>
    </p:spTree>
    <p:extLst>
      <p:ext uri="{BB962C8B-B14F-4D97-AF65-F5344CB8AC3E}">
        <p14:creationId xmlns:p14="http://schemas.microsoft.com/office/powerpoint/2010/main" val="3099176182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/>
        </p:nvSpPr>
        <p:spPr>
          <a:xfrm>
            <a:off x="-1" y="-1"/>
            <a:ext cx="9153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6083" y="2487775"/>
            <a:ext cx="3579152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75" name="Text Placeholder 140">
            <a:extLst>
              <a:ext uri="{FF2B5EF4-FFF2-40B4-BE49-F238E27FC236}">
                <a16:creationId xmlns:a16="http://schemas.microsoft.com/office/drawing/2014/main" id="{F8C9875D-6ED4-4691-B4EE-6BE289CEFD8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6083" y="5394944"/>
            <a:ext cx="357915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601F3602-2361-40F0-A995-ABA050961AB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855" y="5338960"/>
            <a:ext cx="216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sp>
        <p:nvSpPr>
          <p:cNvPr id="67" name="Picture Placeholder 66">
            <a:extLst>
              <a:ext uri="{FF2B5EF4-FFF2-40B4-BE49-F238E27FC236}">
                <a16:creationId xmlns:a16="http://schemas.microsoft.com/office/drawing/2014/main" id="{8FD03934-1038-48BB-99F7-5E65A0E0DE7B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122030" y="1032580"/>
            <a:ext cx="5030970" cy="5829165"/>
          </a:xfrm>
          <a:custGeom>
            <a:avLst/>
            <a:gdLst>
              <a:gd name="connsiteX0" fmla="*/ 5030970 w 5030970"/>
              <a:gd name="connsiteY0" fmla="*/ 0 h 5829165"/>
              <a:gd name="connsiteX1" fmla="*/ 5030970 w 5030970"/>
              <a:gd name="connsiteY1" fmla="*/ 3728125 h 5829165"/>
              <a:gd name="connsiteX2" fmla="*/ 5030970 w 5030970"/>
              <a:gd name="connsiteY2" fmla="*/ 4950795 h 5829165"/>
              <a:gd name="connsiteX3" fmla="*/ 5030970 w 5030970"/>
              <a:gd name="connsiteY3" fmla="*/ 5825420 h 5829165"/>
              <a:gd name="connsiteX4" fmla="*/ 1203343 w 5030970"/>
              <a:gd name="connsiteY4" fmla="*/ 5825420 h 5829165"/>
              <a:gd name="connsiteX5" fmla="*/ 1189166 w 5030970"/>
              <a:gd name="connsiteY5" fmla="*/ 5829165 h 5829165"/>
              <a:gd name="connsiteX6" fmla="*/ 957128 w 5030970"/>
              <a:gd name="connsiteY6" fmla="*/ 4950795 h 5829165"/>
              <a:gd name="connsiteX7" fmla="*/ 952075 w 5030970"/>
              <a:gd name="connsiteY7" fmla="*/ 4950795 h 5829165"/>
              <a:gd name="connsiteX8" fmla="*/ 0 w 5030970"/>
              <a:gd name="connsiteY8" fmla="*/ 1349609 h 5829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30970" h="5829165">
                <a:moveTo>
                  <a:pt x="5030970" y="0"/>
                </a:moveTo>
                <a:lnTo>
                  <a:pt x="5030970" y="3728125"/>
                </a:lnTo>
                <a:lnTo>
                  <a:pt x="5030970" y="4950795"/>
                </a:lnTo>
                <a:lnTo>
                  <a:pt x="5030970" y="5825420"/>
                </a:lnTo>
                <a:lnTo>
                  <a:pt x="1203343" y="5825420"/>
                </a:lnTo>
                <a:lnTo>
                  <a:pt x="1189166" y="5829165"/>
                </a:lnTo>
                <a:lnTo>
                  <a:pt x="957128" y="4950795"/>
                </a:lnTo>
                <a:lnTo>
                  <a:pt x="952075" y="4950795"/>
                </a:lnTo>
                <a:lnTo>
                  <a:pt x="0" y="1349609"/>
                </a:lnTo>
                <a:close/>
              </a:path>
            </a:pathLst>
          </a:custGeom>
          <a:noFill/>
        </p:spPr>
        <p:txBody>
          <a:bodyPr wrap="square" lIns="576000" tIns="1728000" rIns="360000" bIns="360000">
            <a:noAutofit/>
          </a:bodyPr>
          <a:lstStyle>
            <a:lvl1pPr algn="l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noProof="0" dirty="0"/>
              <a:t>Click central icon to add picture or pattern</a:t>
            </a:r>
          </a:p>
        </p:txBody>
      </p:sp>
      <p:grpSp>
        <p:nvGrpSpPr>
          <p:cNvPr id="68" name="Group 4">
            <a:extLst>
              <a:ext uri="{FF2B5EF4-FFF2-40B4-BE49-F238E27FC236}">
                <a16:creationId xmlns:a16="http://schemas.microsoft.com/office/drawing/2014/main" id="{D8028177-8E83-432F-BACB-E807F3191E7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</p:grpSpPr>
        <p:sp>
          <p:nvSpPr>
            <p:cNvPr id="69" name="AutoShape 3">
              <a:extLst>
                <a:ext uri="{FF2B5EF4-FFF2-40B4-BE49-F238E27FC236}">
                  <a16:creationId xmlns:a16="http://schemas.microsoft.com/office/drawing/2014/main" id="{E52450A5-24E9-4A2A-9608-6B511DFE44DF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4" name="Rectangle 5">
              <a:extLst>
                <a:ext uri="{FF2B5EF4-FFF2-40B4-BE49-F238E27FC236}">
                  <a16:creationId xmlns:a16="http://schemas.microsoft.com/office/drawing/2014/main" id="{8F6E39B7-21CE-4EC7-8450-0C807EEC365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2" name="Freeform 6">
              <a:extLst>
                <a:ext uri="{FF2B5EF4-FFF2-40B4-BE49-F238E27FC236}">
                  <a16:creationId xmlns:a16="http://schemas.microsoft.com/office/drawing/2014/main" id="{B9D0D64D-2220-47E1-BBEE-2BB809DDCF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3" name="Freeform 7">
              <a:extLst>
                <a:ext uri="{FF2B5EF4-FFF2-40B4-BE49-F238E27FC236}">
                  <a16:creationId xmlns:a16="http://schemas.microsoft.com/office/drawing/2014/main" id="{EC7F13C6-30B5-4789-A9CA-C5D5358E92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4" name="Freeform 8">
              <a:extLst>
                <a:ext uri="{FF2B5EF4-FFF2-40B4-BE49-F238E27FC236}">
                  <a16:creationId xmlns:a16="http://schemas.microsoft.com/office/drawing/2014/main" id="{A3083010-51A6-4BBD-B2CD-80A24C3B2A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5" name="Freeform 9">
              <a:extLst>
                <a:ext uri="{FF2B5EF4-FFF2-40B4-BE49-F238E27FC236}">
                  <a16:creationId xmlns:a16="http://schemas.microsoft.com/office/drawing/2014/main" id="{5E898951-C5EB-4B83-A8D2-16B7645D31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6" name="Freeform 10">
              <a:extLst>
                <a:ext uri="{FF2B5EF4-FFF2-40B4-BE49-F238E27FC236}">
                  <a16:creationId xmlns:a16="http://schemas.microsoft.com/office/drawing/2014/main" id="{BFA480E4-F894-4BFB-B82D-99C8CEF8FCE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7" name="Freeform 11">
              <a:extLst>
                <a:ext uri="{FF2B5EF4-FFF2-40B4-BE49-F238E27FC236}">
                  <a16:creationId xmlns:a16="http://schemas.microsoft.com/office/drawing/2014/main" id="{D3190D5E-F207-4CD9-B0B9-790E4804724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8" name="Freeform 12">
              <a:extLst>
                <a:ext uri="{FF2B5EF4-FFF2-40B4-BE49-F238E27FC236}">
                  <a16:creationId xmlns:a16="http://schemas.microsoft.com/office/drawing/2014/main" id="{93786209-7857-466A-86D1-A8269FDF212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9" name="Freeform 13">
              <a:extLst>
                <a:ext uri="{FF2B5EF4-FFF2-40B4-BE49-F238E27FC236}">
                  <a16:creationId xmlns:a16="http://schemas.microsoft.com/office/drawing/2014/main" id="{9CEFA7CF-3571-499B-B975-97CD9F48DA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1" name="Freeform 14">
              <a:extLst>
                <a:ext uri="{FF2B5EF4-FFF2-40B4-BE49-F238E27FC236}">
                  <a16:creationId xmlns:a16="http://schemas.microsoft.com/office/drawing/2014/main" id="{E2D21E27-3698-4A5C-80DB-06E7B72F1FB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2" name="Freeform 15">
              <a:extLst>
                <a:ext uri="{FF2B5EF4-FFF2-40B4-BE49-F238E27FC236}">
                  <a16:creationId xmlns:a16="http://schemas.microsoft.com/office/drawing/2014/main" id="{12F5D869-32E2-4A28-9341-A5FF3235FE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3" name="Freeform 16">
              <a:extLst>
                <a:ext uri="{FF2B5EF4-FFF2-40B4-BE49-F238E27FC236}">
                  <a16:creationId xmlns:a16="http://schemas.microsoft.com/office/drawing/2014/main" id="{46C5A8B1-884D-404F-ADBE-CF206C6E9A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4" name="Freeform 17">
              <a:extLst>
                <a:ext uri="{FF2B5EF4-FFF2-40B4-BE49-F238E27FC236}">
                  <a16:creationId xmlns:a16="http://schemas.microsoft.com/office/drawing/2014/main" id="{F226FACD-A8F6-460B-BD87-A87B75EC05D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5" name="Freeform 18">
              <a:extLst>
                <a:ext uri="{FF2B5EF4-FFF2-40B4-BE49-F238E27FC236}">
                  <a16:creationId xmlns:a16="http://schemas.microsoft.com/office/drawing/2014/main" id="{8B5F0318-B82F-4B24-8BEA-FA118C276C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6" name="Freeform 19">
              <a:extLst>
                <a:ext uri="{FF2B5EF4-FFF2-40B4-BE49-F238E27FC236}">
                  <a16:creationId xmlns:a16="http://schemas.microsoft.com/office/drawing/2014/main" id="{FBADB5E1-ABB1-420D-B065-10A007FED99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7" name="Freeform 20">
              <a:extLst>
                <a:ext uri="{FF2B5EF4-FFF2-40B4-BE49-F238E27FC236}">
                  <a16:creationId xmlns:a16="http://schemas.microsoft.com/office/drawing/2014/main" id="{972885BC-1538-42CC-ACB0-44375E4125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8" name="Rectangle 21">
              <a:extLst>
                <a:ext uri="{FF2B5EF4-FFF2-40B4-BE49-F238E27FC236}">
                  <a16:creationId xmlns:a16="http://schemas.microsoft.com/office/drawing/2014/main" id="{C99AFF5E-4521-4A7F-B4FD-D5981155088C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C61E904B-66BB-4FDE-A7DB-9DDBA0E201B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0E70CA99-897A-4256-A90A-FFCFB226B8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BEE4EB4C-A787-45D5-86C1-FB4972DE07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97612278-5E29-430B-8711-1FFE4258824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4A817AF0-9F6D-4225-B5E8-028D8BE968D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5FC0D95E-4634-4CF4-81CD-F97C445B3F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BFDA76B1-4296-466F-B8D3-59BE03C3C8B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523E1371-4810-4B97-A162-BD09ADFE203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0C62F7A3-C883-4866-8777-CB0193E03AA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0A565D83-C19C-431C-965B-BD12E5AC167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610466EB-4655-492E-955B-548189535D8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0" name="Freeform 34">
              <a:extLst>
                <a:ext uri="{FF2B5EF4-FFF2-40B4-BE49-F238E27FC236}">
                  <a16:creationId xmlns:a16="http://schemas.microsoft.com/office/drawing/2014/main" id="{E2C57738-1257-4C3A-A7FA-EA653FB70D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1" name="Freeform 35">
              <a:extLst>
                <a:ext uri="{FF2B5EF4-FFF2-40B4-BE49-F238E27FC236}">
                  <a16:creationId xmlns:a16="http://schemas.microsoft.com/office/drawing/2014/main" id="{84FF9AB7-2451-4AD8-B43A-265371D37D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2" name="Freeform 36">
              <a:extLst>
                <a:ext uri="{FF2B5EF4-FFF2-40B4-BE49-F238E27FC236}">
                  <a16:creationId xmlns:a16="http://schemas.microsoft.com/office/drawing/2014/main" id="{4A615ACA-91B0-4A7D-B92E-9764FFB145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3" name="Freeform 37">
              <a:extLst>
                <a:ext uri="{FF2B5EF4-FFF2-40B4-BE49-F238E27FC236}">
                  <a16:creationId xmlns:a16="http://schemas.microsoft.com/office/drawing/2014/main" id="{FA488F50-DDFF-49CC-9BD8-0AE268ECF1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9B423368-4192-4F14-960D-6C2C1260613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5" name="Freeform 39">
              <a:extLst>
                <a:ext uri="{FF2B5EF4-FFF2-40B4-BE49-F238E27FC236}">
                  <a16:creationId xmlns:a16="http://schemas.microsoft.com/office/drawing/2014/main" id="{C004167E-2022-45FA-AD88-F3A6D7EEA56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6" name="Freeform 40">
              <a:extLst>
                <a:ext uri="{FF2B5EF4-FFF2-40B4-BE49-F238E27FC236}">
                  <a16:creationId xmlns:a16="http://schemas.microsoft.com/office/drawing/2014/main" id="{E5CFE2C5-1FEB-4415-AD8E-3F12077DCE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7" name="Freeform 41">
              <a:extLst>
                <a:ext uri="{FF2B5EF4-FFF2-40B4-BE49-F238E27FC236}">
                  <a16:creationId xmlns:a16="http://schemas.microsoft.com/office/drawing/2014/main" id="{1FF69E99-6C70-40BC-BCE2-20612480D1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8" name="Freeform 42">
              <a:extLst>
                <a:ext uri="{FF2B5EF4-FFF2-40B4-BE49-F238E27FC236}">
                  <a16:creationId xmlns:a16="http://schemas.microsoft.com/office/drawing/2014/main" id="{FF3D6994-DA2E-45C5-9E0F-7547E4BCE9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9" name="Freeform 43">
              <a:extLst>
                <a:ext uri="{FF2B5EF4-FFF2-40B4-BE49-F238E27FC236}">
                  <a16:creationId xmlns:a16="http://schemas.microsoft.com/office/drawing/2014/main" id="{811C2317-AB25-47F8-A023-32CD5905F46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0" name="Freeform 44">
              <a:extLst>
                <a:ext uri="{FF2B5EF4-FFF2-40B4-BE49-F238E27FC236}">
                  <a16:creationId xmlns:a16="http://schemas.microsoft.com/office/drawing/2014/main" id="{CF2799DB-155A-4DE7-A026-4448C8490B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1" name="Freeform 45">
              <a:extLst>
                <a:ext uri="{FF2B5EF4-FFF2-40B4-BE49-F238E27FC236}">
                  <a16:creationId xmlns:a16="http://schemas.microsoft.com/office/drawing/2014/main" id="{1A9CE4CF-8B2F-4B83-ABE3-A9DDE97D77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E9393C8C-5791-43BB-8D1F-17FFFA2F6C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3" name="Freeform 47">
              <a:extLst>
                <a:ext uri="{FF2B5EF4-FFF2-40B4-BE49-F238E27FC236}">
                  <a16:creationId xmlns:a16="http://schemas.microsoft.com/office/drawing/2014/main" id="{C0D9B013-B46B-4D8E-956A-00922496A89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4" name="Freeform 48">
              <a:extLst>
                <a:ext uri="{FF2B5EF4-FFF2-40B4-BE49-F238E27FC236}">
                  <a16:creationId xmlns:a16="http://schemas.microsoft.com/office/drawing/2014/main" id="{A9DF028E-61BE-49A6-AB22-B1396BCEF9D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5" name="Freeform 49">
              <a:extLst>
                <a:ext uri="{FF2B5EF4-FFF2-40B4-BE49-F238E27FC236}">
                  <a16:creationId xmlns:a16="http://schemas.microsoft.com/office/drawing/2014/main" id="{1BE8B055-3428-4E6F-B44A-A97E70B6E07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5DF4C3AA-8B80-4E0A-A607-E09B8BFDB5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8D4A8B2E-226D-4C2F-AF2F-EA40FA24DB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4707D8EC-CDF2-4F4C-BEC4-F1123438AE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3BABCCF3-6967-4924-ABE6-1D8CCD6AD3B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06584F31-18E1-4AAA-9212-E89DD2C32C5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:a16="http://schemas.microsoft.com/office/drawing/2014/main" id="{FDDEF5CF-37DB-4384-ACB2-BCE9E83AE38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:a16="http://schemas.microsoft.com/office/drawing/2014/main" id="{D830E2B0-83FD-4E0F-BD1A-043F72866CA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3" name="Freeform 57">
              <a:extLst>
                <a:ext uri="{FF2B5EF4-FFF2-40B4-BE49-F238E27FC236}">
                  <a16:creationId xmlns:a16="http://schemas.microsoft.com/office/drawing/2014/main" id="{E75B0DEF-3E13-40F8-B101-9599E9EA93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4" name="Freeform 58">
              <a:extLst>
                <a:ext uri="{FF2B5EF4-FFF2-40B4-BE49-F238E27FC236}">
                  <a16:creationId xmlns:a16="http://schemas.microsoft.com/office/drawing/2014/main" id="{7074C629-B269-48DD-A199-3A11E15ECF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5" name="Freeform 59">
              <a:extLst>
                <a:ext uri="{FF2B5EF4-FFF2-40B4-BE49-F238E27FC236}">
                  <a16:creationId xmlns:a16="http://schemas.microsoft.com/office/drawing/2014/main" id="{09AEA492-6B43-46AD-AAD7-51F7268EC0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Freeform 60">
              <a:extLst>
                <a:ext uri="{FF2B5EF4-FFF2-40B4-BE49-F238E27FC236}">
                  <a16:creationId xmlns:a16="http://schemas.microsoft.com/office/drawing/2014/main" id="{87A55503-C3B5-4B2D-82BD-D9F26A23F4C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61">
              <a:extLst>
                <a:ext uri="{FF2B5EF4-FFF2-40B4-BE49-F238E27FC236}">
                  <a16:creationId xmlns:a16="http://schemas.microsoft.com/office/drawing/2014/main" id="{1841E6E1-2310-44E5-ADC9-6739C11E931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62">
              <a:extLst>
                <a:ext uri="{FF2B5EF4-FFF2-40B4-BE49-F238E27FC236}">
                  <a16:creationId xmlns:a16="http://schemas.microsoft.com/office/drawing/2014/main" id="{33BE81D8-054A-4244-A15C-B9884E2108E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458981795"/>
      </p:ext>
    </p:extLst>
  </p:cSld>
  <p:clrMapOvr>
    <a:masterClrMapping/>
  </p:clrMapOvr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6C5FD4-26B4-4C9F-9FC8-80D375B3C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smtClean="0"/>
              <a:t>‹#›</a:t>
            </a:fld>
            <a:endParaRPr lang="en-A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670B07-410E-4D96-88F0-B617572F9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37495548"/>
      </p:ext>
    </p:extLst>
  </p:cSld>
  <p:clrMapOvr>
    <a:masterClrMapping/>
  </p:clrMapOvr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171450"/>
            <a:ext cx="7772400" cy="6286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711200" y="960438"/>
            <a:ext cx="3810000" cy="53149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73600" y="960438"/>
            <a:ext cx="3810000" cy="53149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65971784"/>
      </p:ext>
    </p:extLst>
  </p:cSld>
  <p:clrMapOvr>
    <a:masterClrMapping/>
  </p:clrMapOvr>
  <p:hf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7BD2B-0DCB-BE44-B2C4-33070DB3F5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566E85-C304-B74E-840C-3E409A9506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26713-0946-5C4B-B8F4-057E5F12FA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439CE-2DE9-D440-8C1F-2725E9ECD959}" type="datetimeFigureOut">
              <a:rPr lang="en-US" smtClean="0"/>
              <a:t>6/8/23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11FB37-6E74-0F4D-A775-F07A61960E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D1CD21-ADA5-AC40-A2C1-F93A866D8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7419FC-4E44-E644-87F4-5CA7827498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56793"/>
      </p:ext>
    </p:extLst>
  </p:cSld>
  <p:clrMapOvr>
    <a:masterClrMapping/>
  </p:clrMapOvr>
  <p:hf sldNum="0"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A4D2E-B730-6F42-AB91-ED0265EE5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7A02C4-122A-4747-83D9-1BE68E9EB2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724CE7-C083-1645-90C0-3DAB3C6C97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439CE-2DE9-D440-8C1F-2725E9ECD959}" type="datetimeFigureOut">
              <a:rPr lang="en-US" smtClean="0"/>
              <a:t>6/8/23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8A68F8-2806-8C47-A1AF-2A22B81EBC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35730E-8685-D64B-9A6D-8D0319BFF0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7419FC-4E44-E644-87F4-5CA7827498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883670"/>
      </p:ext>
    </p:extLst>
  </p:cSld>
  <p:clrMapOvr>
    <a:masterClrMapping/>
  </p:clrMapOvr>
  <p:hf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285AE-118D-CE44-BCAA-701C920E8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4EDD78-0B41-D347-B87A-342A6911A6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011B3E-8B80-4344-A896-0FA1CCB090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439CE-2DE9-D440-8C1F-2725E9ECD959}" type="datetimeFigureOut">
              <a:rPr lang="en-US" smtClean="0"/>
              <a:t>6/8/23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34A069-B4A4-4546-8D8F-9C9B2CD686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09D3B9-8CE4-CA45-98AE-3D1CB2AB9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7419FC-4E44-E644-87F4-5CA7827498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758653"/>
      </p:ext>
    </p:extLst>
  </p:cSld>
  <p:clrMapOvr>
    <a:masterClrMapping/>
  </p:clrMapOvr>
  <p:hf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F09A41-C4DC-CC4F-BAC0-166878202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F148-E515-5B49-94C1-D7336E00DB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4EB252-7959-4E4F-980F-1A499B4AED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8AB470-83DD-D64B-8171-8762E6CBA6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439CE-2DE9-D440-8C1F-2725E9ECD959}" type="datetimeFigureOut">
              <a:rPr lang="en-US" smtClean="0"/>
              <a:t>6/8/23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010545-83CF-F848-94CB-42D0969CB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F79E39-90ED-3247-80D6-B862C1665D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7419FC-4E44-E644-87F4-5CA7827498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039266"/>
      </p:ext>
    </p:extLst>
  </p:cSld>
  <p:clrMapOvr>
    <a:masterClrMapping/>
  </p:clrMapOvr>
  <p:hf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894EA-14FE-314D-95A2-76411EC55F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7BF0F4-811E-4F40-8497-47A7971305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5E5C92-E6BD-A64A-BADB-05325A11F7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C676934-C240-C546-834D-DB107C76C92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F528923-EE51-D342-9353-99266B39110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B212B00-5C74-3246-84DC-D8C91D11FD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439CE-2DE9-D440-8C1F-2725E9ECD959}" type="datetimeFigureOut">
              <a:rPr lang="en-US" smtClean="0"/>
              <a:t>6/8/23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235FE2B-6D20-374B-8565-53AD72A8E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8321888-0404-4B40-B1E9-789BF610C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7419FC-4E44-E644-87F4-5CA7827498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527087"/>
      </p:ext>
    </p:extLst>
  </p:cSld>
  <p:clrMapOvr>
    <a:masterClrMapping/>
  </p:clrMapOvr>
  <p:hf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C05CFC-4752-AE49-8860-6FE7F4191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43B5BD-CBFC-A149-B778-1F0F70BE1A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439CE-2DE9-D440-8C1F-2725E9ECD959}" type="datetimeFigureOut">
              <a:rPr lang="en-US" smtClean="0"/>
              <a:t>6/8/23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D96E4F-B50B-D04A-AFBA-7EDA476AA0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815702-4DC6-3A40-9CA8-8FBB8CDA1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7419FC-4E44-E644-87F4-5CA7827498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729917"/>
      </p:ext>
    </p:extLst>
  </p:cSld>
  <p:clrMapOvr>
    <a:masterClrMapping/>
  </p:clrMapOvr>
  <p:hf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3D6F301-7877-E04E-AECA-0FA6D42DDF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439CE-2DE9-D440-8C1F-2725E9ECD959}" type="datetimeFigureOut">
              <a:rPr lang="en-US" smtClean="0"/>
              <a:t>6/8/23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EC4DC5-332C-AC46-BCEE-BB18B5D2E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860493-B2D9-2148-B546-6208741B76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7419FC-4E44-E644-87F4-5CA7827498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913705"/>
      </p:ext>
    </p:extLst>
  </p:cSld>
  <p:clrMapOvr>
    <a:masterClrMapping/>
  </p:clrMapOvr>
  <p:hf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F3471-B455-664F-9068-AA99919AE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15163C-E80E-624D-BDE5-36F5D707FB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630460-7802-A647-BAD8-BB859F5BB0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E33A78-08F7-5B4A-9645-42D9A940CD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439CE-2DE9-D440-8C1F-2725E9ECD959}" type="datetimeFigureOut">
              <a:rPr lang="en-US" smtClean="0"/>
              <a:t>6/8/23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630C50-66D0-4E49-BBBB-BB6784B866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9FAA33-5903-6B4F-BB18-000A6056F3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7419FC-4E44-E644-87F4-5CA7827498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980671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icture Placeholder 74">
            <a:extLst>
              <a:ext uri="{FF2B5EF4-FFF2-40B4-BE49-F238E27FC236}">
                <a16:creationId xmlns:a16="http://schemas.microsoft.com/office/drawing/2014/main" id="{3E2304DD-D55D-458E-8153-0D330BDFEFF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1"/>
            <a:ext cx="9153000" cy="6857998"/>
          </a:xfrm>
          <a:solidFill>
            <a:schemeClr val="bg1">
              <a:lumMod val="85000"/>
            </a:schemeClr>
          </a:solidFill>
        </p:spPr>
        <p:txBody>
          <a:bodyPr lIns="360000" tIns="360000" rIns="360000" bIns="360000">
            <a:normAutofit/>
          </a:bodyPr>
          <a:lstStyle>
            <a:lvl1pPr algn="r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AU" noProof="0"/>
          </a:p>
        </p:txBody>
      </p:sp>
      <p:sp>
        <p:nvSpPr>
          <p:cNvPr id="7" name="Subtitle 72">
            <a:extLst>
              <a:ext uri="{FF2B5EF4-FFF2-40B4-BE49-F238E27FC236}">
                <a16:creationId xmlns:a16="http://schemas.microsoft.com/office/drawing/2014/main" id="{F275BFD4-1048-470B-8246-6C18CB5CADE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0" y="0"/>
            <a:ext cx="5729283" cy="6857998"/>
          </a:xfrm>
          <a:custGeom>
            <a:avLst/>
            <a:gdLst>
              <a:gd name="connsiteX0" fmla="*/ 0 w 5729283"/>
              <a:gd name="connsiteY0" fmla="*/ 0 h 6857998"/>
              <a:gd name="connsiteX1" fmla="*/ 4311112 w 5729283"/>
              <a:gd name="connsiteY1" fmla="*/ 0 h 6857998"/>
              <a:gd name="connsiteX2" fmla="*/ 5729283 w 5729283"/>
              <a:gd name="connsiteY2" fmla="*/ 5316930 h 6857998"/>
              <a:gd name="connsiteX3" fmla="*/ 0 w 5729283"/>
              <a:gd name="connsiteY3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29283" h="6857998">
                <a:moveTo>
                  <a:pt x="0" y="0"/>
                </a:moveTo>
                <a:lnTo>
                  <a:pt x="4311112" y="0"/>
                </a:lnTo>
                <a:lnTo>
                  <a:pt x="5729283" y="5316930"/>
                </a:lnTo>
                <a:lnTo>
                  <a:pt x="0" y="6857998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</p:spPr>
        <p:txBody>
          <a:bodyPr wrap="square" lIns="576000" tIns="2592000" rIns="1404000" anchor="t" anchorCtr="0">
            <a:noAutofit/>
          </a:bodyPr>
          <a:lstStyle>
            <a:lvl1pPr marL="0" indent="0" algn="l">
              <a:spcBef>
                <a:spcPts val="700"/>
              </a:spcBef>
              <a:spcAft>
                <a:spcPts val="7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9" name="Text Placeholder 135">
            <a:extLst>
              <a:ext uri="{FF2B5EF4-FFF2-40B4-BE49-F238E27FC236}">
                <a16:creationId xmlns:a16="http://schemas.microsoft.com/office/drawing/2014/main" id="{59CD9D88-984A-467B-8315-1D823E2C2F1F}"/>
              </a:ext>
            </a:extLst>
          </p:cNvPr>
          <p:cNvSpPr>
            <a:spLocks noGrp="1" noChangeAspect="1"/>
          </p:cNvSpPr>
          <p:nvPr>
            <p:ph type="body" sz="quarter" idx="14" hasCustomPrompt="1"/>
          </p:nvPr>
        </p:nvSpPr>
        <p:spPr>
          <a:xfrm>
            <a:off x="607255" y="616633"/>
            <a:ext cx="1440000" cy="1440000"/>
          </a:xfr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>
              <a:defRPr sz="200">
                <a:solidFill>
                  <a:schemeClr val="tx2"/>
                </a:solidFill>
              </a:defRPr>
            </a:lvl1pPr>
            <a:lvl2pPr marL="0" indent="0">
              <a:defRPr sz="200">
                <a:solidFill>
                  <a:schemeClr val="tx2"/>
                </a:solidFill>
              </a:defRPr>
            </a:lvl2pPr>
            <a:lvl3pPr marL="0" indent="0">
              <a:defRPr sz="200">
                <a:solidFill>
                  <a:schemeClr val="tx2"/>
                </a:solidFill>
              </a:defRPr>
            </a:lvl3pPr>
            <a:lvl4pPr>
              <a:defRPr sz="200">
                <a:solidFill>
                  <a:schemeClr val="tx2"/>
                </a:solidFill>
              </a:defRPr>
            </a:lvl4pPr>
            <a:lvl5pPr>
              <a:defRPr sz="200">
                <a:solidFill>
                  <a:schemeClr val="tx2"/>
                </a:solidFill>
              </a:defRPr>
            </a:lvl5pPr>
            <a:lvl6pPr>
              <a:defRPr sz="200">
                <a:solidFill>
                  <a:schemeClr val="tx2"/>
                </a:solidFill>
              </a:defRPr>
            </a:lvl6pPr>
            <a:lvl7pPr>
              <a:defRPr sz="200">
                <a:solidFill>
                  <a:schemeClr val="tx2"/>
                </a:solidFill>
              </a:defRPr>
            </a:lvl7pPr>
            <a:lvl8pPr>
              <a:defRPr sz="200">
                <a:solidFill>
                  <a:schemeClr val="tx2"/>
                </a:solidFill>
              </a:defRPr>
            </a:lvl8pPr>
            <a:lvl9pPr>
              <a:defRPr sz="2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/>
              <a:t>       </a:t>
            </a:r>
          </a:p>
        </p:txBody>
      </p:sp>
      <p:sp>
        <p:nvSpPr>
          <p:cNvPr id="10" name="Text Placeholder 140">
            <a:extLst>
              <a:ext uri="{FF2B5EF4-FFF2-40B4-BE49-F238E27FC236}">
                <a16:creationId xmlns:a16="http://schemas.microsoft.com/office/drawing/2014/main" id="{57902E77-72FC-46E0-BC87-1DC54BABCC1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0063" y="5265337"/>
            <a:ext cx="356711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11" name="Text Placeholder 135">
            <a:extLst>
              <a:ext uri="{FF2B5EF4-FFF2-40B4-BE49-F238E27FC236}">
                <a16:creationId xmlns:a16="http://schemas.microsoft.com/office/drawing/2014/main" id="{884AF1BA-D56D-4439-805B-B725F8DBC32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7255" y="52093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1608330472"/>
      </p:ext>
    </p:extLst>
  </p:cSld>
  <p:clrMapOvr>
    <a:masterClrMapping/>
  </p:clrMapOvr>
  <p:hf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E753D-A74E-FA44-8C9A-CB4E91E61B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C3D8140-AE10-2C41-B2C3-2A74B5EE20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76F4AA-CABC-284A-BE2D-34C56DF212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4B05F5-6CC1-C745-B0BC-911C6F74DC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439CE-2DE9-D440-8C1F-2725E9ECD959}" type="datetimeFigureOut">
              <a:rPr lang="en-US" smtClean="0"/>
              <a:t>6/8/23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B592D0-B334-A048-8770-666641CED5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EEADD5-A1E8-B94A-B576-42CAF6837A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7419FC-4E44-E644-87F4-5CA7827498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704143"/>
      </p:ext>
    </p:extLst>
  </p:cSld>
  <p:clrMapOvr>
    <a:masterClrMapping/>
  </p:clrMapOvr>
  <p:hf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DE3A81-A592-D440-912C-01EF275E9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0DBFE8-1FB6-3641-97B5-56B5C5E871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90BA3D-D392-7943-8A7D-50062E20C4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439CE-2DE9-D440-8C1F-2725E9ECD959}" type="datetimeFigureOut">
              <a:rPr lang="en-US" smtClean="0"/>
              <a:t>6/8/23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6B6275-1D07-C145-BB67-7F43C73BAD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11DFBB-990D-1748-AF12-69174A8C2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7419FC-4E44-E644-87F4-5CA7827498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289958"/>
      </p:ext>
    </p:extLst>
  </p:cSld>
  <p:clrMapOvr>
    <a:masterClrMapping/>
  </p:clrMapOvr>
  <p:hf hdr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CB453FB-1625-CD4E-9546-27C9B18F2D1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67B357-0632-7C48-9494-369EEB95F6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2B4F88-C5B0-DE45-8A97-CBE035281A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439CE-2DE9-D440-8C1F-2725E9ECD959}" type="datetimeFigureOut">
              <a:rPr lang="en-US" smtClean="0"/>
              <a:t>6/8/23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3C3A97-DD87-984E-A9CD-C7EEAF5E22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72D80B-C7DC-0D40-96F0-C7E6245DC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7419FC-4E44-E644-87F4-5CA7827498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958886"/>
      </p:ext>
    </p:extLst>
  </p:cSld>
  <p:clrMapOvr>
    <a:masterClrMapping/>
  </p:clrMapOvr>
  <p:hf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Discov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9153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7475" y="2487775"/>
            <a:ext cx="3579152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86" name="Freeform: Shape 85">
            <a:extLst>
              <a:ext uri="{FF2B5EF4-FFF2-40B4-BE49-F238E27FC236}">
                <a16:creationId xmlns:a16="http://schemas.microsoft.com/office/drawing/2014/main" id="{5C025F18-8FF4-4B34-A693-A44D12A7240C}"/>
              </a:ext>
            </a:extLst>
          </p:cNvPr>
          <p:cNvSpPr/>
          <p:nvPr userDrawn="1"/>
        </p:nvSpPr>
        <p:spPr>
          <a:xfrm>
            <a:off x="4704549" y="1429098"/>
            <a:ext cx="4439450" cy="5426469"/>
          </a:xfrm>
          <a:custGeom>
            <a:avLst/>
            <a:gdLst>
              <a:gd name="connsiteX0" fmla="*/ 4439450 w 4439450"/>
              <a:gd name="connsiteY0" fmla="*/ 0 h 5426469"/>
              <a:gd name="connsiteX1" fmla="*/ 4439450 w 4439450"/>
              <a:gd name="connsiteY1" fmla="*/ 5426469 h 5426469"/>
              <a:gd name="connsiteX2" fmla="*/ 1117428 w 4439450"/>
              <a:gd name="connsiteY2" fmla="*/ 5426469 h 5426469"/>
              <a:gd name="connsiteX3" fmla="*/ 7072 w 4439450"/>
              <a:gd name="connsiteY3" fmla="*/ 1226597 h 5426469"/>
              <a:gd name="connsiteX4" fmla="*/ 0 w 4439450"/>
              <a:gd name="connsiteY4" fmla="*/ 1190929 h 5426469"/>
              <a:gd name="connsiteX5" fmla="*/ 4439450 w 4439450"/>
              <a:gd name="connsiteY5" fmla="*/ 0 h 5426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39450" h="5426469">
                <a:moveTo>
                  <a:pt x="4439450" y="0"/>
                </a:moveTo>
                <a:lnTo>
                  <a:pt x="4439450" y="5426469"/>
                </a:lnTo>
                <a:lnTo>
                  <a:pt x="1117428" y="5426469"/>
                </a:lnTo>
                <a:lnTo>
                  <a:pt x="7072" y="1226597"/>
                </a:lnTo>
                <a:lnTo>
                  <a:pt x="0" y="1190929"/>
                </a:lnTo>
                <a:lnTo>
                  <a:pt x="4439450" y="0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79808" t="-43218" r="-79808" b="-4321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 sz="1800"/>
          </a:p>
        </p:txBody>
      </p:sp>
      <p:sp>
        <p:nvSpPr>
          <p:cNvPr id="81" name="Text Placeholder 140">
            <a:extLst>
              <a:ext uri="{FF2B5EF4-FFF2-40B4-BE49-F238E27FC236}">
                <a16:creationId xmlns:a16="http://schemas.microsoft.com/office/drawing/2014/main" id="{E2C11A33-E2C2-4ED9-A0FF-F9E78469F2C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7475" y="5394944"/>
            <a:ext cx="3579152" cy="70723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grpSp>
        <p:nvGrpSpPr>
          <p:cNvPr id="79" name="Group 4">
            <a:extLst>
              <a:ext uri="{FF2B5EF4-FFF2-40B4-BE49-F238E27FC236}">
                <a16:creationId xmlns:a16="http://schemas.microsoft.com/office/drawing/2014/main" id="{50E45555-0D79-4235-8221-A9A6FF4D9913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</p:grpSpPr>
        <p:sp>
          <p:nvSpPr>
            <p:cNvPr id="80" name="AutoShape 3">
              <a:extLst>
                <a:ext uri="{FF2B5EF4-FFF2-40B4-BE49-F238E27FC236}">
                  <a16:creationId xmlns:a16="http://schemas.microsoft.com/office/drawing/2014/main" id="{E03AC1E8-FBEA-4395-BE3A-BBCA21C339C2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2" name="Rectangle 5">
              <a:extLst>
                <a:ext uri="{FF2B5EF4-FFF2-40B4-BE49-F238E27FC236}">
                  <a16:creationId xmlns:a16="http://schemas.microsoft.com/office/drawing/2014/main" id="{0C810878-91C8-426A-A6FD-8F377D438D5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3" name="Freeform 6">
              <a:extLst>
                <a:ext uri="{FF2B5EF4-FFF2-40B4-BE49-F238E27FC236}">
                  <a16:creationId xmlns:a16="http://schemas.microsoft.com/office/drawing/2014/main" id="{722EF669-1189-4A56-BA8C-0FDA5B08BD4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4" name="Freeform 7">
              <a:extLst>
                <a:ext uri="{FF2B5EF4-FFF2-40B4-BE49-F238E27FC236}">
                  <a16:creationId xmlns:a16="http://schemas.microsoft.com/office/drawing/2014/main" id="{C2DA108B-03D1-4CD1-A6EE-76B5867091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5" name="Freeform 8">
              <a:extLst>
                <a:ext uri="{FF2B5EF4-FFF2-40B4-BE49-F238E27FC236}">
                  <a16:creationId xmlns:a16="http://schemas.microsoft.com/office/drawing/2014/main" id="{66852CA1-7488-467A-B2B6-03E4D14F674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7" name="Freeform 9">
              <a:extLst>
                <a:ext uri="{FF2B5EF4-FFF2-40B4-BE49-F238E27FC236}">
                  <a16:creationId xmlns:a16="http://schemas.microsoft.com/office/drawing/2014/main" id="{2D07471F-6C21-4A57-8B3D-FD220530F1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8" name="Freeform 10">
              <a:extLst>
                <a:ext uri="{FF2B5EF4-FFF2-40B4-BE49-F238E27FC236}">
                  <a16:creationId xmlns:a16="http://schemas.microsoft.com/office/drawing/2014/main" id="{EA8D7493-0B1E-4D0B-A4ED-176CF60620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9" name="Freeform 11">
              <a:extLst>
                <a:ext uri="{FF2B5EF4-FFF2-40B4-BE49-F238E27FC236}">
                  <a16:creationId xmlns:a16="http://schemas.microsoft.com/office/drawing/2014/main" id="{EB34DF85-B33B-40AD-B7EA-C4E9980CA07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0" name="Freeform 12">
              <a:extLst>
                <a:ext uri="{FF2B5EF4-FFF2-40B4-BE49-F238E27FC236}">
                  <a16:creationId xmlns:a16="http://schemas.microsoft.com/office/drawing/2014/main" id="{B60DFCCF-9779-4D9B-8A38-01ACC19F64E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1" name="Freeform 13">
              <a:extLst>
                <a:ext uri="{FF2B5EF4-FFF2-40B4-BE49-F238E27FC236}">
                  <a16:creationId xmlns:a16="http://schemas.microsoft.com/office/drawing/2014/main" id="{5F0032FE-0EFE-4D4D-BADC-394D10C1A9D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2" name="Freeform 14">
              <a:extLst>
                <a:ext uri="{FF2B5EF4-FFF2-40B4-BE49-F238E27FC236}">
                  <a16:creationId xmlns:a16="http://schemas.microsoft.com/office/drawing/2014/main" id="{A04C33F5-19EF-41C3-AC6E-2EA7094101F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3" name="Freeform 15">
              <a:extLst>
                <a:ext uri="{FF2B5EF4-FFF2-40B4-BE49-F238E27FC236}">
                  <a16:creationId xmlns:a16="http://schemas.microsoft.com/office/drawing/2014/main" id="{8C03D4CC-B679-4425-A038-03071508275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4" name="Freeform 16">
              <a:extLst>
                <a:ext uri="{FF2B5EF4-FFF2-40B4-BE49-F238E27FC236}">
                  <a16:creationId xmlns:a16="http://schemas.microsoft.com/office/drawing/2014/main" id="{BCC0DA7C-C67E-42C4-A63D-36668C1CFD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5" name="Freeform 17">
              <a:extLst>
                <a:ext uri="{FF2B5EF4-FFF2-40B4-BE49-F238E27FC236}">
                  <a16:creationId xmlns:a16="http://schemas.microsoft.com/office/drawing/2014/main" id="{7CE577F2-BB14-4E41-9F95-B1B5B793D1A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6" name="Freeform 18">
              <a:extLst>
                <a:ext uri="{FF2B5EF4-FFF2-40B4-BE49-F238E27FC236}">
                  <a16:creationId xmlns:a16="http://schemas.microsoft.com/office/drawing/2014/main" id="{DCE80AEF-03D4-4991-87AC-1277E80295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7" name="Freeform 19">
              <a:extLst>
                <a:ext uri="{FF2B5EF4-FFF2-40B4-BE49-F238E27FC236}">
                  <a16:creationId xmlns:a16="http://schemas.microsoft.com/office/drawing/2014/main" id="{7DDA4677-C62F-4E85-BC46-1C64D02E428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8" name="Freeform 20">
              <a:extLst>
                <a:ext uri="{FF2B5EF4-FFF2-40B4-BE49-F238E27FC236}">
                  <a16:creationId xmlns:a16="http://schemas.microsoft.com/office/drawing/2014/main" id="{380A1CC5-DBAB-486F-BB40-A32A5C96A5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9" name="Rectangle 21">
              <a:extLst>
                <a:ext uri="{FF2B5EF4-FFF2-40B4-BE49-F238E27FC236}">
                  <a16:creationId xmlns:a16="http://schemas.microsoft.com/office/drawing/2014/main" id="{C952CB74-FB28-49FE-BFA8-C7531AEB7F0D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0" name="Freeform 22">
              <a:extLst>
                <a:ext uri="{FF2B5EF4-FFF2-40B4-BE49-F238E27FC236}">
                  <a16:creationId xmlns:a16="http://schemas.microsoft.com/office/drawing/2014/main" id="{9E7D579A-A059-4D10-9349-B351C5A317F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1" name="Freeform 23">
              <a:extLst>
                <a:ext uri="{FF2B5EF4-FFF2-40B4-BE49-F238E27FC236}">
                  <a16:creationId xmlns:a16="http://schemas.microsoft.com/office/drawing/2014/main" id="{1BB9DF87-54DD-471D-AC8A-EFE3A1F6DFF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2" name="Freeform 24">
              <a:extLst>
                <a:ext uri="{FF2B5EF4-FFF2-40B4-BE49-F238E27FC236}">
                  <a16:creationId xmlns:a16="http://schemas.microsoft.com/office/drawing/2014/main" id="{8B884E2F-26FE-447B-A8EA-C9EF1246DA3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3" name="Freeform 25">
              <a:extLst>
                <a:ext uri="{FF2B5EF4-FFF2-40B4-BE49-F238E27FC236}">
                  <a16:creationId xmlns:a16="http://schemas.microsoft.com/office/drawing/2014/main" id="{EB941F66-015D-4B17-8283-20CAAC23DE1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4" name="Freeform 26">
              <a:extLst>
                <a:ext uri="{FF2B5EF4-FFF2-40B4-BE49-F238E27FC236}">
                  <a16:creationId xmlns:a16="http://schemas.microsoft.com/office/drawing/2014/main" id="{E052A2F3-7C33-4DBA-80DE-861848D56AE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5" name="Freeform 27">
              <a:extLst>
                <a:ext uri="{FF2B5EF4-FFF2-40B4-BE49-F238E27FC236}">
                  <a16:creationId xmlns:a16="http://schemas.microsoft.com/office/drawing/2014/main" id="{0223E2CB-CE52-42EE-B439-CD53D9F776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6" name="Freeform 28">
              <a:extLst>
                <a:ext uri="{FF2B5EF4-FFF2-40B4-BE49-F238E27FC236}">
                  <a16:creationId xmlns:a16="http://schemas.microsoft.com/office/drawing/2014/main" id="{1CBA454F-0F90-4D2A-A242-06020D68DA0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7" name="Freeform 29">
              <a:extLst>
                <a:ext uri="{FF2B5EF4-FFF2-40B4-BE49-F238E27FC236}">
                  <a16:creationId xmlns:a16="http://schemas.microsoft.com/office/drawing/2014/main" id="{9AE82D1C-DF8E-45A9-AF91-66D32350C06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8" name="Freeform 30">
              <a:extLst>
                <a:ext uri="{FF2B5EF4-FFF2-40B4-BE49-F238E27FC236}">
                  <a16:creationId xmlns:a16="http://schemas.microsoft.com/office/drawing/2014/main" id="{D7BBE033-F32E-4E56-8360-CC9533B933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9" name="Freeform 31">
              <a:extLst>
                <a:ext uri="{FF2B5EF4-FFF2-40B4-BE49-F238E27FC236}">
                  <a16:creationId xmlns:a16="http://schemas.microsoft.com/office/drawing/2014/main" id="{6D785C06-CE8E-4100-9D04-243918D9E0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0" name="Freeform 32">
              <a:extLst>
                <a:ext uri="{FF2B5EF4-FFF2-40B4-BE49-F238E27FC236}">
                  <a16:creationId xmlns:a16="http://schemas.microsoft.com/office/drawing/2014/main" id="{D577353A-F944-4982-A467-6812F2A13C3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1" name="Freeform 34">
              <a:extLst>
                <a:ext uri="{FF2B5EF4-FFF2-40B4-BE49-F238E27FC236}">
                  <a16:creationId xmlns:a16="http://schemas.microsoft.com/office/drawing/2014/main" id="{80751149-8EF8-422F-9577-52B47494C5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2" name="Freeform 35">
              <a:extLst>
                <a:ext uri="{FF2B5EF4-FFF2-40B4-BE49-F238E27FC236}">
                  <a16:creationId xmlns:a16="http://schemas.microsoft.com/office/drawing/2014/main" id="{8FED533A-3A7C-45A8-A82D-895521697B9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3" name="Freeform 36">
              <a:extLst>
                <a:ext uri="{FF2B5EF4-FFF2-40B4-BE49-F238E27FC236}">
                  <a16:creationId xmlns:a16="http://schemas.microsoft.com/office/drawing/2014/main" id="{F0161440-89D1-4503-9A4D-CE2B78580BF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4" name="Freeform 37">
              <a:extLst>
                <a:ext uri="{FF2B5EF4-FFF2-40B4-BE49-F238E27FC236}">
                  <a16:creationId xmlns:a16="http://schemas.microsoft.com/office/drawing/2014/main" id="{A9BA852F-CFB1-4A28-9D0C-93F12F4D2E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5" name="Freeform 38">
              <a:extLst>
                <a:ext uri="{FF2B5EF4-FFF2-40B4-BE49-F238E27FC236}">
                  <a16:creationId xmlns:a16="http://schemas.microsoft.com/office/drawing/2014/main" id="{99FCAD68-AFA7-431B-A042-5C83768F73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6" name="Freeform 39">
              <a:extLst>
                <a:ext uri="{FF2B5EF4-FFF2-40B4-BE49-F238E27FC236}">
                  <a16:creationId xmlns:a16="http://schemas.microsoft.com/office/drawing/2014/main" id="{3CF7E856-2160-42A3-ACF6-D9CDE7ED5FB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7" name="Freeform 40">
              <a:extLst>
                <a:ext uri="{FF2B5EF4-FFF2-40B4-BE49-F238E27FC236}">
                  <a16:creationId xmlns:a16="http://schemas.microsoft.com/office/drawing/2014/main" id="{E55529C7-85CA-4EF1-9E64-760B6E1626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8" name="Freeform 41">
              <a:extLst>
                <a:ext uri="{FF2B5EF4-FFF2-40B4-BE49-F238E27FC236}">
                  <a16:creationId xmlns:a16="http://schemas.microsoft.com/office/drawing/2014/main" id="{20644ECA-1AC6-4596-AB17-CB292C9C3A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9" name="Freeform 42">
              <a:extLst>
                <a:ext uri="{FF2B5EF4-FFF2-40B4-BE49-F238E27FC236}">
                  <a16:creationId xmlns:a16="http://schemas.microsoft.com/office/drawing/2014/main" id="{57C243B2-9140-4357-99E1-41EB4737B47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0" name="Freeform 43">
              <a:extLst>
                <a:ext uri="{FF2B5EF4-FFF2-40B4-BE49-F238E27FC236}">
                  <a16:creationId xmlns:a16="http://schemas.microsoft.com/office/drawing/2014/main" id="{D2A7A9C2-B66A-417F-8010-A199DBA7424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1" name="Freeform 44">
              <a:extLst>
                <a:ext uri="{FF2B5EF4-FFF2-40B4-BE49-F238E27FC236}">
                  <a16:creationId xmlns:a16="http://schemas.microsoft.com/office/drawing/2014/main" id="{28E2BF88-E734-466D-9485-51501BC7B2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2" name="Freeform 45">
              <a:extLst>
                <a:ext uri="{FF2B5EF4-FFF2-40B4-BE49-F238E27FC236}">
                  <a16:creationId xmlns:a16="http://schemas.microsoft.com/office/drawing/2014/main" id="{E2A3C31A-7396-42B7-8B63-0B7F0344CBE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3" name="Freeform 46">
              <a:extLst>
                <a:ext uri="{FF2B5EF4-FFF2-40B4-BE49-F238E27FC236}">
                  <a16:creationId xmlns:a16="http://schemas.microsoft.com/office/drawing/2014/main" id="{C2203025-D460-4227-BD1A-AA6F7B0A2FB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4" name="Freeform 47">
              <a:extLst>
                <a:ext uri="{FF2B5EF4-FFF2-40B4-BE49-F238E27FC236}">
                  <a16:creationId xmlns:a16="http://schemas.microsoft.com/office/drawing/2014/main" id="{83F3E6A7-A341-406C-939C-EB2E774C3B3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5" name="Freeform 48">
              <a:extLst>
                <a:ext uri="{FF2B5EF4-FFF2-40B4-BE49-F238E27FC236}">
                  <a16:creationId xmlns:a16="http://schemas.microsoft.com/office/drawing/2014/main" id="{17A0FC22-8C8B-4F01-A4AE-308510B214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6" name="Freeform 49">
              <a:extLst>
                <a:ext uri="{FF2B5EF4-FFF2-40B4-BE49-F238E27FC236}">
                  <a16:creationId xmlns:a16="http://schemas.microsoft.com/office/drawing/2014/main" id="{AA336CAF-B922-4EE9-9B5C-B5EA8B3AB29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7" name="Freeform 50">
              <a:extLst>
                <a:ext uri="{FF2B5EF4-FFF2-40B4-BE49-F238E27FC236}">
                  <a16:creationId xmlns:a16="http://schemas.microsoft.com/office/drawing/2014/main" id="{01209CD6-B0F0-44C4-A675-B686E3771D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8" name="Freeform 51">
              <a:extLst>
                <a:ext uri="{FF2B5EF4-FFF2-40B4-BE49-F238E27FC236}">
                  <a16:creationId xmlns:a16="http://schemas.microsoft.com/office/drawing/2014/main" id="{16A39AD6-9CA1-45E2-AB8B-6E386D0239C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9" name="Freeform 52">
              <a:extLst>
                <a:ext uri="{FF2B5EF4-FFF2-40B4-BE49-F238E27FC236}">
                  <a16:creationId xmlns:a16="http://schemas.microsoft.com/office/drawing/2014/main" id="{BD64BA20-9E87-4791-953E-0A4C3ACC54E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0" name="Freeform 53">
              <a:extLst>
                <a:ext uri="{FF2B5EF4-FFF2-40B4-BE49-F238E27FC236}">
                  <a16:creationId xmlns:a16="http://schemas.microsoft.com/office/drawing/2014/main" id="{AE1EE68A-A8A9-4E65-B741-0116DDBC2B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1" name="Freeform 54">
              <a:extLst>
                <a:ext uri="{FF2B5EF4-FFF2-40B4-BE49-F238E27FC236}">
                  <a16:creationId xmlns:a16="http://schemas.microsoft.com/office/drawing/2014/main" id="{74D5E3BD-048F-4F50-AD2E-62B7C578DA4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2" name="Freeform 55">
              <a:extLst>
                <a:ext uri="{FF2B5EF4-FFF2-40B4-BE49-F238E27FC236}">
                  <a16:creationId xmlns:a16="http://schemas.microsoft.com/office/drawing/2014/main" id="{77C8258E-F74B-4074-BB39-06A3761642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3" name="Freeform 56">
              <a:extLst>
                <a:ext uri="{FF2B5EF4-FFF2-40B4-BE49-F238E27FC236}">
                  <a16:creationId xmlns:a16="http://schemas.microsoft.com/office/drawing/2014/main" id="{94C30CA8-1D12-4BC3-984A-E1FFF42422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4" name="Freeform 57">
              <a:extLst>
                <a:ext uri="{FF2B5EF4-FFF2-40B4-BE49-F238E27FC236}">
                  <a16:creationId xmlns:a16="http://schemas.microsoft.com/office/drawing/2014/main" id="{F9336058-D805-4A57-B046-7EA7621D174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5" name="Freeform 58">
              <a:extLst>
                <a:ext uri="{FF2B5EF4-FFF2-40B4-BE49-F238E27FC236}">
                  <a16:creationId xmlns:a16="http://schemas.microsoft.com/office/drawing/2014/main" id="{FE5A3FFC-B4A8-4CAC-8FA5-25C743BDE6D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6" name="Freeform 59">
              <a:extLst>
                <a:ext uri="{FF2B5EF4-FFF2-40B4-BE49-F238E27FC236}">
                  <a16:creationId xmlns:a16="http://schemas.microsoft.com/office/drawing/2014/main" id="{649A073A-5ABD-4542-A7E6-7E8A399706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8" name="Freeform 60">
              <a:extLst>
                <a:ext uri="{FF2B5EF4-FFF2-40B4-BE49-F238E27FC236}">
                  <a16:creationId xmlns:a16="http://schemas.microsoft.com/office/drawing/2014/main" id="{FCAC7393-1C7A-4979-BA22-6C3706BDF75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9" name="Freeform 61">
              <a:extLst>
                <a:ext uri="{FF2B5EF4-FFF2-40B4-BE49-F238E27FC236}">
                  <a16:creationId xmlns:a16="http://schemas.microsoft.com/office/drawing/2014/main" id="{E1F02962-A8D1-446B-9EC8-AF98C8721A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6" name="Freeform 62">
              <a:extLst>
                <a:ext uri="{FF2B5EF4-FFF2-40B4-BE49-F238E27FC236}">
                  <a16:creationId xmlns:a16="http://schemas.microsoft.com/office/drawing/2014/main" id="{B57B74AD-4270-4BEC-8CB7-2AC7A5CB9B8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190" name="Text Placeholder 135">
            <a:extLst>
              <a:ext uri="{FF2B5EF4-FFF2-40B4-BE49-F238E27FC236}">
                <a16:creationId xmlns:a16="http://schemas.microsoft.com/office/drawing/2014/main" id="{7D8334C9-D68C-4E9D-A650-AE6F03987F9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6247" y="5338960"/>
            <a:ext cx="216000" cy="10800"/>
          </a:xfrm>
          <a:prstGeom prst="rect">
            <a:avLst/>
          </a:prstGeo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1178541182"/>
      </p:ext>
    </p:extLst>
  </p:cSld>
  <p:clrMapOvr>
    <a:masterClrMapping/>
  </p:clrMapOvr>
  <p:hf hdr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Fluid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9153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7475" y="2487775"/>
            <a:ext cx="3579152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86" name="Freeform: Shape 85">
            <a:extLst>
              <a:ext uri="{FF2B5EF4-FFF2-40B4-BE49-F238E27FC236}">
                <a16:creationId xmlns:a16="http://schemas.microsoft.com/office/drawing/2014/main" id="{CC78C129-209D-41B7-A632-D1D683A5E4D5}"/>
              </a:ext>
            </a:extLst>
          </p:cNvPr>
          <p:cNvSpPr/>
          <p:nvPr userDrawn="1"/>
        </p:nvSpPr>
        <p:spPr>
          <a:xfrm>
            <a:off x="4704549" y="1429098"/>
            <a:ext cx="4439450" cy="5426469"/>
          </a:xfrm>
          <a:custGeom>
            <a:avLst/>
            <a:gdLst>
              <a:gd name="connsiteX0" fmla="*/ 4439450 w 4439450"/>
              <a:gd name="connsiteY0" fmla="*/ 0 h 5426469"/>
              <a:gd name="connsiteX1" fmla="*/ 4439450 w 4439450"/>
              <a:gd name="connsiteY1" fmla="*/ 5426469 h 5426469"/>
              <a:gd name="connsiteX2" fmla="*/ 1117428 w 4439450"/>
              <a:gd name="connsiteY2" fmla="*/ 5426469 h 5426469"/>
              <a:gd name="connsiteX3" fmla="*/ 7072 w 4439450"/>
              <a:gd name="connsiteY3" fmla="*/ 1226597 h 5426469"/>
              <a:gd name="connsiteX4" fmla="*/ 0 w 4439450"/>
              <a:gd name="connsiteY4" fmla="*/ 1190929 h 5426469"/>
              <a:gd name="connsiteX5" fmla="*/ 4439450 w 4439450"/>
              <a:gd name="connsiteY5" fmla="*/ 0 h 5426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39450" h="5426469">
                <a:moveTo>
                  <a:pt x="4439450" y="0"/>
                </a:moveTo>
                <a:lnTo>
                  <a:pt x="4439450" y="5426469"/>
                </a:lnTo>
                <a:lnTo>
                  <a:pt x="1117428" y="5426469"/>
                </a:lnTo>
                <a:lnTo>
                  <a:pt x="7072" y="1226597"/>
                </a:lnTo>
                <a:lnTo>
                  <a:pt x="0" y="1190929"/>
                </a:lnTo>
                <a:lnTo>
                  <a:pt x="4439450" y="0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59425" t="-59426" r="-32309" b="-3230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 sz="1800"/>
          </a:p>
        </p:txBody>
      </p:sp>
      <p:grpSp>
        <p:nvGrpSpPr>
          <p:cNvPr id="66" name="Group 4">
            <a:extLst>
              <a:ext uri="{FF2B5EF4-FFF2-40B4-BE49-F238E27FC236}">
                <a16:creationId xmlns:a16="http://schemas.microsoft.com/office/drawing/2014/main" id="{0FCD5052-B954-403C-9784-A250C2CB6ED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</p:grpSpPr>
        <p:sp>
          <p:nvSpPr>
            <p:cNvPr id="80" name="AutoShape 3">
              <a:extLst>
                <a:ext uri="{FF2B5EF4-FFF2-40B4-BE49-F238E27FC236}">
                  <a16:creationId xmlns:a16="http://schemas.microsoft.com/office/drawing/2014/main" id="{A3E6208B-CA09-41FA-8B07-8EFEB7FB6D8F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1" name="Rectangle 5">
              <a:extLst>
                <a:ext uri="{FF2B5EF4-FFF2-40B4-BE49-F238E27FC236}">
                  <a16:creationId xmlns:a16="http://schemas.microsoft.com/office/drawing/2014/main" id="{BA6D66E6-5FBA-411A-8010-9C94FD6DC3AD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2" name="Freeform 6">
              <a:extLst>
                <a:ext uri="{FF2B5EF4-FFF2-40B4-BE49-F238E27FC236}">
                  <a16:creationId xmlns:a16="http://schemas.microsoft.com/office/drawing/2014/main" id="{6CC62B41-3C53-41F4-B377-6B3E7296F69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4" name="Freeform 7">
              <a:extLst>
                <a:ext uri="{FF2B5EF4-FFF2-40B4-BE49-F238E27FC236}">
                  <a16:creationId xmlns:a16="http://schemas.microsoft.com/office/drawing/2014/main" id="{A436656E-B527-4F1C-93A8-C0F39ADF7A0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5" name="Freeform 8">
              <a:extLst>
                <a:ext uri="{FF2B5EF4-FFF2-40B4-BE49-F238E27FC236}">
                  <a16:creationId xmlns:a16="http://schemas.microsoft.com/office/drawing/2014/main" id="{B8899FD1-BFE7-4B5E-AB2E-FBA4F6C1109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7" name="Freeform 9">
              <a:extLst>
                <a:ext uri="{FF2B5EF4-FFF2-40B4-BE49-F238E27FC236}">
                  <a16:creationId xmlns:a16="http://schemas.microsoft.com/office/drawing/2014/main" id="{EB1C0451-9447-4E77-8934-6DAC6BF6BD6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8" name="Freeform 10">
              <a:extLst>
                <a:ext uri="{FF2B5EF4-FFF2-40B4-BE49-F238E27FC236}">
                  <a16:creationId xmlns:a16="http://schemas.microsoft.com/office/drawing/2014/main" id="{2ED130A6-0ABB-4A29-9DF5-766FADA3052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9" name="Freeform 11">
              <a:extLst>
                <a:ext uri="{FF2B5EF4-FFF2-40B4-BE49-F238E27FC236}">
                  <a16:creationId xmlns:a16="http://schemas.microsoft.com/office/drawing/2014/main" id="{063AB190-5010-4739-9370-5AE0F4CB6A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0" name="Freeform 12">
              <a:extLst>
                <a:ext uri="{FF2B5EF4-FFF2-40B4-BE49-F238E27FC236}">
                  <a16:creationId xmlns:a16="http://schemas.microsoft.com/office/drawing/2014/main" id="{3DE39F9A-264A-4CD8-A9E3-10162AAC037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1" name="Freeform 13">
              <a:extLst>
                <a:ext uri="{FF2B5EF4-FFF2-40B4-BE49-F238E27FC236}">
                  <a16:creationId xmlns:a16="http://schemas.microsoft.com/office/drawing/2014/main" id="{0AE99F7B-8C25-42E1-AF24-EC5FC0B9AF7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2" name="Freeform 14">
              <a:extLst>
                <a:ext uri="{FF2B5EF4-FFF2-40B4-BE49-F238E27FC236}">
                  <a16:creationId xmlns:a16="http://schemas.microsoft.com/office/drawing/2014/main" id="{F95FE5F2-524E-43FF-8912-D89C13D2E24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3" name="Freeform 15">
              <a:extLst>
                <a:ext uri="{FF2B5EF4-FFF2-40B4-BE49-F238E27FC236}">
                  <a16:creationId xmlns:a16="http://schemas.microsoft.com/office/drawing/2014/main" id="{FE192BD4-152F-46DE-A381-00DBFDFA08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4" name="Freeform 16">
              <a:extLst>
                <a:ext uri="{FF2B5EF4-FFF2-40B4-BE49-F238E27FC236}">
                  <a16:creationId xmlns:a16="http://schemas.microsoft.com/office/drawing/2014/main" id="{AFBAB611-40EC-4AA0-9321-238A7E5531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5" name="Freeform 17">
              <a:extLst>
                <a:ext uri="{FF2B5EF4-FFF2-40B4-BE49-F238E27FC236}">
                  <a16:creationId xmlns:a16="http://schemas.microsoft.com/office/drawing/2014/main" id="{EF002B9F-613A-4C3D-AA2B-3547B7F87B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6" name="Freeform 18">
              <a:extLst>
                <a:ext uri="{FF2B5EF4-FFF2-40B4-BE49-F238E27FC236}">
                  <a16:creationId xmlns:a16="http://schemas.microsoft.com/office/drawing/2014/main" id="{0152A94B-7C8F-4890-868B-4776C35B153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7" name="Freeform 19">
              <a:extLst>
                <a:ext uri="{FF2B5EF4-FFF2-40B4-BE49-F238E27FC236}">
                  <a16:creationId xmlns:a16="http://schemas.microsoft.com/office/drawing/2014/main" id="{BE32FA01-A9AF-420A-897C-E9F6FE29005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8" name="Freeform 20">
              <a:extLst>
                <a:ext uri="{FF2B5EF4-FFF2-40B4-BE49-F238E27FC236}">
                  <a16:creationId xmlns:a16="http://schemas.microsoft.com/office/drawing/2014/main" id="{92C47DA1-04C1-4C27-A598-D79BCD77E3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9" name="Rectangle 21">
              <a:extLst>
                <a:ext uri="{FF2B5EF4-FFF2-40B4-BE49-F238E27FC236}">
                  <a16:creationId xmlns:a16="http://schemas.microsoft.com/office/drawing/2014/main" id="{093752F5-37F9-41FC-B31D-85808F02B81C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0" name="Freeform 22">
              <a:extLst>
                <a:ext uri="{FF2B5EF4-FFF2-40B4-BE49-F238E27FC236}">
                  <a16:creationId xmlns:a16="http://schemas.microsoft.com/office/drawing/2014/main" id="{FA1B5666-4574-4C67-981F-8DE736D8B9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1" name="Freeform 23">
              <a:extLst>
                <a:ext uri="{FF2B5EF4-FFF2-40B4-BE49-F238E27FC236}">
                  <a16:creationId xmlns:a16="http://schemas.microsoft.com/office/drawing/2014/main" id="{6D9A07DF-F54B-4B36-843E-7651D11F99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2" name="Freeform 24">
              <a:extLst>
                <a:ext uri="{FF2B5EF4-FFF2-40B4-BE49-F238E27FC236}">
                  <a16:creationId xmlns:a16="http://schemas.microsoft.com/office/drawing/2014/main" id="{DD851A87-13F5-4719-8967-86D9165C37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3" name="Freeform 25">
              <a:extLst>
                <a:ext uri="{FF2B5EF4-FFF2-40B4-BE49-F238E27FC236}">
                  <a16:creationId xmlns:a16="http://schemas.microsoft.com/office/drawing/2014/main" id="{A528D31F-1FAC-4295-9432-5921A1AD36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4" name="Freeform 26">
              <a:extLst>
                <a:ext uri="{FF2B5EF4-FFF2-40B4-BE49-F238E27FC236}">
                  <a16:creationId xmlns:a16="http://schemas.microsoft.com/office/drawing/2014/main" id="{A279A967-0356-400F-970C-5BB5D4C9513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5" name="Freeform 27">
              <a:extLst>
                <a:ext uri="{FF2B5EF4-FFF2-40B4-BE49-F238E27FC236}">
                  <a16:creationId xmlns:a16="http://schemas.microsoft.com/office/drawing/2014/main" id="{0F5D892C-E7B6-43B4-AEA0-06030028C0B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6" name="Freeform 28">
              <a:extLst>
                <a:ext uri="{FF2B5EF4-FFF2-40B4-BE49-F238E27FC236}">
                  <a16:creationId xmlns:a16="http://schemas.microsoft.com/office/drawing/2014/main" id="{0E98B48F-3F1A-4583-8C0B-FA6A4D9F51D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7" name="Freeform 29">
              <a:extLst>
                <a:ext uri="{FF2B5EF4-FFF2-40B4-BE49-F238E27FC236}">
                  <a16:creationId xmlns:a16="http://schemas.microsoft.com/office/drawing/2014/main" id="{991616E2-FDBB-4D5A-A7A9-0E2010BB64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8" name="Freeform 30">
              <a:extLst>
                <a:ext uri="{FF2B5EF4-FFF2-40B4-BE49-F238E27FC236}">
                  <a16:creationId xmlns:a16="http://schemas.microsoft.com/office/drawing/2014/main" id="{598AF21F-F06B-434A-99AE-E72F0792B9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9" name="Freeform 31">
              <a:extLst>
                <a:ext uri="{FF2B5EF4-FFF2-40B4-BE49-F238E27FC236}">
                  <a16:creationId xmlns:a16="http://schemas.microsoft.com/office/drawing/2014/main" id="{94149A9E-9A8F-4F00-9617-748579A5C9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0" name="Freeform 32">
              <a:extLst>
                <a:ext uri="{FF2B5EF4-FFF2-40B4-BE49-F238E27FC236}">
                  <a16:creationId xmlns:a16="http://schemas.microsoft.com/office/drawing/2014/main" id="{5A75D83F-6D18-4A27-A350-6221DE77ACC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1" name="Freeform 34">
              <a:extLst>
                <a:ext uri="{FF2B5EF4-FFF2-40B4-BE49-F238E27FC236}">
                  <a16:creationId xmlns:a16="http://schemas.microsoft.com/office/drawing/2014/main" id="{9EFFDEE4-933D-48C5-9F96-2D21BF984A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2" name="Freeform 35">
              <a:extLst>
                <a:ext uri="{FF2B5EF4-FFF2-40B4-BE49-F238E27FC236}">
                  <a16:creationId xmlns:a16="http://schemas.microsoft.com/office/drawing/2014/main" id="{844FDC86-C564-4606-A7B6-B4594F89E33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3" name="Freeform 36">
              <a:extLst>
                <a:ext uri="{FF2B5EF4-FFF2-40B4-BE49-F238E27FC236}">
                  <a16:creationId xmlns:a16="http://schemas.microsoft.com/office/drawing/2014/main" id="{CCB07830-B54E-4DBB-8136-BD8BB3780D3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4" name="Freeform 37">
              <a:extLst>
                <a:ext uri="{FF2B5EF4-FFF2-40B4-BE49-F238E27FC236}">
                  <a16:creationId xmlns:a16="http://schemas.microsoft.com/office/drawing/2014/main" id="{8BFE4ADA-3A47-48FA-B431-7C7376766D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5" name="Freeform 38">
              <a:extLst>
                <a:ext uri="{FF2B5EF4-FFF2-40B4-BE49-F238E27FC236}">
                  <a16:creationId xmlns:a16="http://schemas.microsoft.com/office/drawing/2014/main" id="{64632BB4-84F5-4CF0-9F76-4C9330AC35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6" name="Freeform 39">
              <a:extLst>
                <a:ext uri="{FF2B5EF4-FFF2-40B4-BE49-F238E27FC236}">
                  <a16:creationId xmlns:a16="http://schemas.microsoft.com/office/drawing/2014/main" id="{9E719F3D-9A9F-4C32-82C3-E96DDC6E32B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7" name="Freeform 40">
              <a:extLst>
                <a:ext uri="{FF2B5EF4-FFF2-40B4-BE49-F238E27FC236}">
                  <a16:creationId xmlns:a16="http://schemas.microsoft.com/office/drawing/2014/main" id="{301B1F24-15B8-460D-837D-A86C218643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8" name="Freeform 41">
              <a:extLst>
                <a:ext uri="{FF2B5EF4-FFF2-40B4-BE49-F238E27FC236}">
                  <a16:creationId xmlns:a16="http://schemas.microsoft.com/office/drawing/2014/main" id="{C593EB51-39D0-40DD-8CC3-C7FA46DDEE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9" name="Freeform 42">
              <a:extLst>
                <a:ext uri="{FF2B5EF4-FFF2-40B4-BE49-F238E27FC236}">
                  <a16:creationId xmlns:a16="http://schemas.microsoft.com/office/drawing/2014/main" id="{CF52A34B-33B1-4B3C-9E24-6699498CDB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0" name="Freeform 43">
              <a:extLst>
                <a:ext uri="{FF2B5EF4-FFF2-40B4-BE49-F238E27FC236}">
                  <a16:creationId xmlns:a16="http://schemas.microsoft.com/office/drawing/2014/main" id="{1C6876F5-5D8B-450B-A811-25D091EA75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1" name="Freeform 44">
              <a:extLst>
                <a:ext uri="{FF2B5EF4-FFF2-40B4-BE49-F238E27FC236}">
                  <a16:creationId xmlns:a16="http://schemas.microsoft.com/office/drawing/2014/main" id="{0087DB57-BF23-4D1E-9DC0-0F2E11C7CC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2" name="Freeform 45">
              <a:extLst>
                <a:ext uri="{FF2B5EF4-FFF2-40B4-BE49-F238E27FC236}">
                  <a16:creationId xmlns:a16="http://schemas.microsoft.com/office/drawing/2014/main" id="{0FB1F8C3-5B54-464E-901A-6416726008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3" name="Freeform 46">
              <a:extLst>
                <a:ext uri="{FF2B5EF4-FFF2-40B4-BE49-F238E27FC236}">
                  <a16:creationId xmlns:a16="http://schemas.microsoft.com/office/drawing/2014/main" id="{C600EEE6-ADAB-47B9-A0E8-730AD74533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4" name="Freeform 47">
              <a:extLst>
                <a:ext uri="{FF2B5EF4-FFF2-40B4-BE49-F238E27FC236}">
                  <a16:creationId xmlns:a16="http://schemas.microsoft.com/office/drawing/2014/main" id="{B7596146-3BAF-4AF5-A76F-F28F8DC8C45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5" name="Freeform 48">
              <a:extLst>
                <a:ext uri="{FF2B5EF4-FFF2-40B4-BE49-F238E27FC236}">
                  <a16:creationId xmlns:a16="http://schemas.microsoft.com/office/drawing/2014/main" id="{6E310E2D-C154-4444-85F9-C5DFA81950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6" name="Freeform 49">
              <a:extLst>
                <a:ext uri="{FF2B5EF4-FFF2-40B4-BE49-F238E27FC236}">
                  <a16:creationId xmlns:a16="http://schemas.microsoft.com/office/drawing/2014/main" id="{8295C72C-4A40-494A-B755-0DB03994EF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7" name="Freeform 50">
              <a:extLst>
                <a:ext uri="{FF2B5EF4-FFF2-40B4-BE49-F238E27FC236}">
                  <a16:creationId xmlns:a16="http://schemas.microsoft.com/office/drawing/2014/main" id="{4FA68AC6-E2D8-4833-8209-83F3EF56F87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8" name="Freeform 51">
              <a:extLst>
                <a:ext uri="{FF2B5EF4-FFF2-40B4-BE49-F238E27FC236}">
                  <a16:creationId xmlns:a16="http://schemas.microsoft.com/office/drawing/2014/main" id="{BC13BC93-F3D9-4651-8C74-67C1C54607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9" name="Freeform 52">
              <a:extLst>
                <a:ext uri="{FF2B5EF4-FFF2-40B4-BE49-F238E27FC236}">
                  <a16:creationId xmlns:a16="http://schemas.microsoft.com/office/drawing/2014/main" id="{C98ABA5C-0287-4EEA-8FD0-91631047B49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0" name="Freeform 53">
              <a:extLst>
                <a:ext uri="{FF2B5EF4-FFF2-40B4-BE49-F238E27FC236}">
                  <a16:creationId xmlns:a16="http://schemas.microsoft.com/office/drawing/2014/main" id="{7ABB9324-14F2-431D-9648-D77A63ACF68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1" name="Freeform 54">
              <a:extLst>
                <a:ext uri="{FF2B5EF4-FFF2-40B4-BE49-F238E27FC236}">
                  <a16:creationId xmlns:a16="http://schemas.microsoft.com/office/drawing/2014/main" id="{66D0D74B-4921-44A9-82B7-E51CA13FCFE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2" name="Freeform 55">
              <a:extLst>
                <a:ext uri="{FF2B5EF4-FFF2-40B4-BE49-F238E27FC236}">
                  <a16:creationId xmlns:a16="http://schemas.microsoft.com/office/drawing/2014/main" id="{8567332E-CCC5-408C-AA95-BBA17209AC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3" name="Freeform 56">
              <a:extLst>
                <a:ext uri="{FF2B5EF4-FFF2-40B4-BE49-F238E27FC236}">
                  <a16:creationId xmlns:a16="http://schemas.microsoft.com/office/drawing/2014/main" id="{1A97D38E-2DFF-4277-9808-904357A96B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4" name="Freeform 57">
              <a:extLst>
                <a:ext uri="{FF2B5EF4-FFF2-40B4-BE49-F238E27FC236}">
                  <a16:creationId xmlns:a16="http://schemas.microsoft.com/office/drawing/2014/main" id="{6FE4FCC4-D897-4639-A9ED-183FDE2D01E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5" name="Freeform 58">
              <a:extLst>
                <a:ext uri="{FF2B5EF4-FFF2-40B4-BE49-F238E27FC236}">
                  <a16:creationId xmlns:a16="http://schemas.microsoft.com/office/drawing/2014/main" id="{FD7EDA37-E810-4195-92D8-77B4C01C4C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6" name="Freeform 59">
              <a:extLst>
                <a:ext uri="{FF2B5EF4-FFF2-40B4-BE49-F238E27FC236}">
                  <a16:creationId xmlns:a16="http://schemas.microsoft.com/office/drawing/2014/main" id="{91F09931-E836-4D58-AA1A-30DFCBF928C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8" name="Freeform 60">
              <a:extLst>
                <a:ext uri="{FF2B5EF4-FFF2-40B4-BE49-F238E27FC236}">
                  <a16:creationId xmlns:a16="http://schemas.microsoft.com/office/drawing/2014/main" id="{9DC5E7A6-AF90-4152-AF0D-C9F17716D6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9" name="Freeform 61">
              <a:extLst>
                <a:ext uri="{FF2B5EF4-FFF2-40B4-BE49-F238E27FC236}">
                  <a16:creationId xmlns:a16="http://schemas.microsoft.com/office/drawing/2014/main" id="{C6DC5E9F-5DDF-4F20-AE21-96E90EF3E0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6" name="Freeform 62">
              <a:extLst>
                <a:ext uri="{FF2B5EF4-FFF2-40B4-BE49-F238E27FC236}">
                  <a16:creationId xmlns:a16="http://schemas.microsoft.com/office/drawing/2014/main" id="{3C3193FB-5C85-4472-B1FE-273BBADE10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189" name="Text Placeholder 140">
            <a:extLst>
              <a:ext uri="{FF2B5EF4-FFF2-40B4-BE49-F238E27FC236}">
                <a16:creationId xmlns:a16="http://schemas.microsoft.com/office/drawing/2014/main" id="{BA603497-D1C1-4D46-AD97-D72938BFD16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7475" y="5394944"/>
            <a:ext cx="3579152" cy="70723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190" name="Text Placeholder 135">
            <a:extLst>
              <a:ext uri="{FF2B5EF4-FFF2-40B4-BE49-F238E27FC236}">
                <a16:creationId xmlns:a16="http://schemas.microsoft.com/office/drawing/2014/main" id="{4364F750-537E-422F-A699-5792A1949A7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6247" y="5338960"/>
            <a:ext cx="216000" cy="10800"/>
          </a:xfrm>
          <a:prstGeom prst="rect">
            <a:avLst/>
          </a:prstGeo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581547917"/>
      </p:ext>
    </p:extLst>
  </p:cSld>
  <p:clrMapOvr>
    <a:masterClrMapping/>
  </p:clrMapOvr>
  <p:hf hdr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Streng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9153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7475" y="2487775"/>
            <a:ext cx="3579152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86" name="Freeform: Shape 85">
            <a:extLst>
              <a:ext uri="{FF2B5EF4-FFF2-40B4-BE49-F238E27FC236}">
                <a16:creationId xmlns:a16="http://schemas.microsoft.com/office/drawing/2014/main" id="{83FC9048-C251-4974-9627-9563FED6ED20}"/>
              </a:ext>
            </a:extLst>
          </p:cNvPr>
          <p:cNvSpPr/>
          <p:nvPr userDrawn="1"/>
        </p:nvSpPr>
        <p:spPr>
          <a:xfrm>
            <a:off x="4704549" y="1429098"/>
            <a:ext cx="4439450" cy="5426469"/>
          </a:xfrm>
          <a:custGeom>
            <a:avLst/>
            <a:gdLst>
              <a:gd name="connsiteX0" fmla="*/ 4439450 w 4439450"/>
              <a:gd name="connsiteY0" fmla="*/ 0 h 5426469"/>
              <a:gd name="connsiteX1" fmla="*/ 4439450 w 4439450"/>
              <a:gd name="connsiteY1" fmla="*/ 5426469 h 5426469"/>
              <a:gd name="connsiteX2" fmla="*/ 1117428 w 4439450"/>
              <a:gd name="connsiteY2" fmla="*/ 5426469 h 5426469"/>
              <a:gd name="connsiteX3" fmla="*/ 7072 w 4439450"/>
              <a:gd name="connsiteY3" fmla="*/ 1226597 h 5426469"/>
              <a:gd name="connsiteX4" fmla="*/ 0 w 4439450"/>
              <a:gd name="connsiteY4" fmla="*/ 1190929 h 5426469"/>
              <a:gd name="connsiteX5" fmla="*/ 4439450 w 4439450"/>
              <a:gd name="connsiteY5" fmla="*/ 0 h 5426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39450" h="5426469">
                <a:moveTo>
                  <a:pt x="4439450" y="0"/>
                </a:moveTo>
                <a:lnTo>
                  <a:pt x="4439450" y="5426469"/>
                </a:lnTo>
                <a:lnTo>
                  <a:pt x="1117428" y="5426469"/>
                </a:lnTo>
                <a:lnTo>
                  <a:pt x="7072" y="1226597"/>
                </a:lnTo>
                <a:lnTo>
                  <a:pt x="0" y="1190929"/>
                </a:lnTo>
                <a:lnTo>
                  <a:pt x="4439450" y="0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32409" t="-42275" r="-52944" b="-4307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 sz="1800"/>
          </a:p>
        </p:txBody>
      </p:sp>
      <p:sp>
        <p:nvSpPr>
          <p:cNvPr id="66" name="Text Placeholder 140">
            <a:extLst>
              <a:ext uri="{FF2B5EF4-FFF2-40B4-BE49-F238E27FC236}">
                <a16:creationId xmlns:a16="http://schemas.microsoft.com/office/drawing/2014/main" id="{9062ACED-9B66-44FE-B5F0-F33AD91CB38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7475" y="5394944"/>
            <a:ext cx="3579152" cy="70723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80" name="Text Placeholder 135">
            <a:extLst>
              <a:ext uri="{FF2B5EF4-FFF2-40B4-BE49-F238E27FC236}">
                <a16:creationId xmlns:a16="http://schemas.microsoft.com/office/drawing/2014/main" id="{11E22C7F-72CC-4131-A759-7BBF54408EF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6247" y="5338960"/>
            <a:ext cx="216000" cy="10800"/>
          </a:xfrm>
          <a:prstGeom prst="rect">
            <a:avLst/>
          </a:prstGeo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grpSp>
        <p:nvGrpSpPr>
          <p:cNvPr id="81" name="Group 4">
            <a:extLst>
              <a:ext uri="{FF2B5EF4-FFF2-40B4-BE49-F238E27FC236}">
                <a16:creationId xmlns:a16="http://schemas.microsoft.com/office/drawing/2014/main" id="{302725A8-FA8D-40B2-A453-D70958D64A3D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</p:grpSpPr>
        <p:sp>
          <p:nvSpPr>
            <p:cNvPr id="82" name="AutoShape 3">
              <a:extLst>
                <a:ext uri="{FF2B5EF4-FFF2-40B4-BE49-F238E27FC236}">
                  <a16:creationId xmlns:a16="http://schemas.microsoft.com/office/drawing/2014/main" id="{C43F4393-98B1-4EA1-84FF-D993C72AEF1D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4" name="Rectangle 5">
              <a:extLst>
                <a:ext uri="{FF2B5EF4-FFF2-40B4-BE49-F238E27FC236}">
                  <a16:creationId xmlns:a16="http://schemas.microsoft.com/office/drawing/2014/main" id="{29F159F4-CAA0-48D0-A480-AE27D55F5BE6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5" name="Freeform 6">
              <a:extLst>
                <a:ext uri="{FF2B5EF4-FFF2-40B4-BE49-F238E27FC236}">
                  <a16:creationId xmlns:a16="http://schemas.microsoft.com/office/drawing/2014/main" id="{B77F0AB8-885B-4B72-B981-16114ECA501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7" name="Freeform 7">
              <a:extLst>
                <a:ext uri="{FF2B5EF4-FFF2-40B4-BE49-F238E27FC236}">
                  <a16:creationId xmlns:a16="http://schemas.microsoft.com/office/drawing/2014/main" id="{BB7644EF-7143-4427-8B6D-AA79FC820EB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8" name="Freeform 8">
              <a:extLst>
                <a:ext uri="{FF2B5EF4-FFF2-40B4-BE49-F238E27FC236}">
                  <a16:creationId xmlns:a16="http://schemas.microsoft.com/office/drawing/2014/main" id="{33C4EFAB-8CA5-4358-B4EF-CFD3C860C93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9" name="Freeform 9">
              <a:extLst>
                <a:ext uri="{FF2B5EF4-FFF2-40B4-BE49-F238E27FC236}">
                  <a16:creationId xmlns:a16="http://schemas.microsoft.com/office/drawing/2014/main" id="{B4922CB1-D7DB-4771-B62E-F4B8D3EF17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0" name="Freeform 10">
              <a:extLst>
                <a:ext uri="{FF2B5EF4-FFF2-40B4-BE49-F238E27FC236}">
                  <a16:creationId xmlns:a16="http://schemas.microsoft.com/office/drawing/2014/main" id="{A3E8F852-746A-49AF-A273-D9A962E29D3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1" name="Freeform 11">
              <a:extLst>
                <a:ext uri="{FF2B5EF4-FFF2-40B4-BE49-F238E27FC236}">
                  <a16:creationId xmlns:a16="http://schemas.microsoft.com/office/drawing/2014/main" id="{8DCB7DE4-0DC3-43CC-A8A8-FA0337F7D4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2" name="Freeform 12">
              <a:extLst>
                <a:ext uri="{FF2B5EF4-FFF2-40B4-BE49-F238E27FC236}">
                  <a16:creationId xmlns:a16="http://schemas.microsoft.com/office/drawing/2014/main" id="{7691AF1F-B2A0-4ECA-9AD0-C8AFBCAA65D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3" name="Freeform 13">
              <a:extLst>
                <a:ext uri="{FF2B5EF4-FFF2-40B4-BE49-F238E27FC236}">
                  <a16:creationId xmlns:a16="http://schemas.microsoft.com/office/drawing/2014/main" id="{EF896021-ACE5-4E39-B248-175564797DF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4" name="Freeform 14">
              <a:extLst>
                <a:ext uri="{FF2B5EF4-FFF2-40B4-BE49-F238E27FC236}">
                  <a16:creationId xmlns:a16="http://schemas.microsoft.com/office/drawing/2014/main" id="{989F8A03-5417-4FC2-A29D-8B880C3567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5" name="Freeform 15">
              <a:extLst>
                <a:ext uri="{FF2B5EF4-FFF2-40B4-BE49-F238E27FC236}">
                  <a16:creationId xmlns:a16="http://schemas.microsoft.com/office/drawing/2014/main" id="{90EC4F9F-66C0-437A-9779-DD1A3F1B610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6" name="Freeform 16">
              <a:extLst>
                <a:ext uri="{FF2B5EF4-FFF2-40B4-BE49-F238E27FC236}">
                  <a16:creationId xmlns:a16="http://schemas.microsoft.com/office/drawing/2014/main" id="{A3B596F0-7D33-49EC-9899-67440FD47D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7" name="Freeform 17">
              <a:extLst>
                <a:ext uri="{FF2B5EF4-FFF2-40B4-BE49-F238E27FC236}">
                  <a16:creationId xmlns:a16="http://schemas.microsoft.com/office/drawing/2014/main" id="{C046BE33-8187-48FC-B532-43E27945B1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8" name="Freeform 18">
              <a:extLst>
                <a:ext uri="{FF2B5EF4-FFF2-40B4-BE49-F238E27FC236}">
                  <a16:creationId xmlns:a16="http://schemas.microsoft.com/office/drawing/2014/main" id="{747C6E14-EC1E-4ECE-88DA-CEF90122DA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9" name="Freeform 19">
              <a:extLst>
                <a:ext uri="{FF2B5EF4-FFF2-40B4-BE49-F238E27FC236}">
                  <a16:creationId xmlns:a16="http://schemas.microsoft.com/office/drawing/2014/main" id="{AD3E984E-BFF3-45A2-BE74-4625360442C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0" name="Freeform 20">
              <a:extLst>
                <a:ext uri="{FF2B5EF4-FFF2-40B4-BE49-F238E27FC236}">
                  <a16:creationId xmlns:a16="http://schemas.microsoft.com/office/drawing/2014/main" id="{2E1914A6-F44E-49BE-9C71-77F9EA238BD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1" name="Rectangle 21">
              <a:extLst>
                <a:ext uri="{FF2B5EF4-FFF2-40B4-BE49-F238E27FC236}">
                  <a16:creationId xmlns:a16="http://schemas.microsoft.com/office/drawing/2014/main" id="{5914F484-ECCF-4662-8DCB-EB77B55A2436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2" name="Freeform 22">
              <a:extLst>
                <a:ext uri="{FF2B5EF4-FFF2-40B4-BE49-F238E27FC236}">
                  <a16:creationId xmlns:a16="http://schemas.microsoft.com/office/drawing/2014/main" id="{959D0944-2406-48B2-B00D-874128305C9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3" name="Freeform 23">
              <a:extLst>
                <a:ext uri="{FF2B5EF4-FFF2-40B4-BE49-F238E27FC236}">
                  <a16:creationId xmlns:a16="http://schemas.microsoft.com/office/drawing/2014/main" id="{5A5350DC-5267-49CE-9835-0627E44F91B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4" name="Freeform 24">
              <a:extLst>
                <a:ext uri="{FF2B5EF4-FFF2-40B4-BE49-F238E27FC236}">
                  <a16:creationId xmlns:a16="http://schemas.microsoft.com/office/drawing/2014/main" id="{0034C489-B59C-4D7E-9EF5-4F0ADA9A82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5" name="Freeform 25">
              <a:extLst>
                <a:ext uri="{FF2B5EF4-FFF2-40B4-BE49-F238E27FC236}">
                  <a16:creationId xmlns:a16="http://schemas.microsoft.com/office/drawing/2014/main" id="{D8C07293-961C-4CE2-97BE-83ECAF3F0CA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6" name="Freeform 26">
              <a:extLst>
                <a:ext uri="{FF2B5EF4-FFF2-40B4-BE49-F238E27FC236}">
                  <a16:creationId xmlns:a16="http://schemas.microsoft.com/office/drawing/2014/main" id="{41F4B9B8-E82A-4D26-B2B0-3FF9EE571A5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7" name="Freeform 27">
              <a:extLst>
                <a:ext uri="{FF2B5EF4-FFF2-40B4-BE49-F238E27FC236}">
                  <a16:creationId xmlns:a16="http://schemas.microsoft.com/office/drawing/2014/main" id="{A60CBB7B-39D6-4501-AD85-2E97C2C2B2F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8" name="Freeform 28">
              <a:extLst>
                <a:ext uri="{FF2B5EF4-FFF2-40B4-BE49-F238E27FC236}">
                  <a16:creationId xmlns:a16="http://schemas.microsoft.com/office/drawing/2014/main" id="{74F3CB20-16C8-42CC-9EBF-1809B939861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9" name="Freeform 29">
              <a:extLst>
                <a:ext uri="{FF2B5EF4-FFF2-40B4-BE49-F238E27FC236}">
                  <a16:creationId xmlns:a16="http://schemas.microsoft.com/office/drawing/2014/main" id="{DF7BF561-F162-4E63-8A37-80D9CDAD33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0" name="Freeform 30">
              <a:extLst>
                <a:ext uri="{FF2B5EF4-FFF2-40B4-BE49-F238E27FC236}">
                  <a16:creationId xmlns:a16="http://schemas.microsoft.com/office/drawing/2014/main" id="{F6353E3D-3D39-49C9-80DE-F3312F6F6C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1" name="Freeform 31">
              <a:extLst>
                <a:ext uri="{FF2B5EF4-FFF2-40B4-BE49-F238E27FC236}">
                  <a16:creationId xmlns:a16="http://schemas.microsoft.com/office/drawing/2014/main" id="{56161A09-457C-4C8A-A805-B7C85BF07B4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2" name="Freeform 32">
              <a:extLst>
                <a:ext uri="{FF2B5EF4-FFF2-40B4-BE49-F238E27FC236}">
                  <a16:creationId xmlns:a16="http://schemas.microsoft.com/office/drawing/2014/main" id="{987451F9-30BB-4F1A-844B-A335D3EF788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3" name="Freeform 34">
              <a:extLst>
                <a:ext uri="{FF2B5EF4-FFF2-40B4-BE49-F238E27FC236}">
                  <a16:creationId xmlns:a16="http://schemas.microsoft.com/office/drawing/2014/main" id="{56D991AE-5030-4A97-9D0B-C5E9EB14A3E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4" name="Freeform 35">
              <a:extLst>
                <a:ext uri="{FF2B5EF4-FFF2-40B4-BE49-F238E27FC236}">
                  <a16:creationId xmlns:a16="http://schemas.microsoft.com/office/drawing/2014/main" id="{A532AF79-556F-40D2-AA1D-9AE1E459FB9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5" name="Freeform 36">
              <a:extLst>
                <a:ext uri="{FF2B5EF4-FFF2-40B4-BE49-F238E27FC236}">
                  <a16:creationId xmlns:a16="http://schemas.microsoft.com/office/drawing/2014/main" id="{C1D7D1A5-836C-47C8-B2AA-F951B153F5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6" name="Freeform 37">
              <a:extLst>
                <a:ext uri="{FF2B5EF4-FFF2-40B4-BE49-F238E27FC236}">
                  <a16:creationId xmlns:a16="http://schemas.microsoft.com/office/drawing/2014/main" id="{C3CA81EC-D4AE-45A1-88B2-F74FBF78E7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7" name="Freeform 38">
              <a:extLst>
                <a:ext uri="{FF2B5EF4-FFF2-40B4-BE49-F238E27FC236}">
                  <a16:creationId xmlns:a16="http://schemas.microsoft.com/office/drawing/2014/main" id="{B9E40C71-EEA1-4DDF-AFC6-7631432294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8" name="Freeform 39">
              <a:extLst>
                <a:ext uri="{FF2B5EF4-FFF2-40B4-BE49-F238E27FC236}">
                  <a16:creationId xmlns:a16="http://schemas.microsoft.com/office/drawing/2014/main" id="{1948375F-18B2-4523-9995-1D8A9011B0B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9" name="Freeform 40">
              <a:extLst>
                <a:ext uri="{FF2B5EF4-FFF2-40B4-BE49-F238E27FC236}">
                  <a16:creationId xmlns:a16="http://schemas.microsoft.com/office/drawing/2014/main" id="{3FDFCD85-8BC9-4D5F-9F66-46889BBF1C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0" name="Freeform 41">
              <a:extLst>
                <a:ext uri="{FF2B5EF4-FFF2-40B4-BE49-F238E27FC236}">
                  <a16:creationId xmlns:a16="http://schemas.microsoft.com/office/drawing/2014/main" id="{2973960A-55A7-43B7-8AB8-0C219671B4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1" name="Freeform 42">
              <a:extLst>
                <a:ext uri="{FF2B5EF4-FFF2-40B4-BE49-F238E27FC236}">
                  <a16:creationId xmlns:a16="http://schemas.microsoft.com/office/drawing/2014/main" id="{D1DC467E-44C6-4F00-98A3-971EF5BE72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2" name="Freeform 43">
              <a:extLst>
                <a:ext uri="{FF2B5EF4-FFF2-40B4-BE49-F238E27FC236}">
                  <a16:creationId xmlns:a16="http://schemas.microsoft.com/office/drawing/2014/main" id="{44687DE7-DCEA-420E-9FD1-0AF44CE842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3" name="Freeform 44">
              <a:extLst>
                <a:ext uri="{FF2B5EF4-FFF2-40B4-BE49-F238E27FC236}">
                  <a16:creationId xmlns:a16="http://schemas.microsoft.com/office/drawing/2014/main" id="{70451AB4-D87F-4C1A-9F05-C2429751254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4" name="Freeform 45">
              <a:extLst>
                <a:ext uri="{FF2B5EF4-FFF2-40B4-BE49-F238E27FC236}">
                  <a16:creationId xmlns:a16="http://schemas.microsoft.com/office/drawing/2014/main" id="{48BDDBD7-EFE3-47B8-AB57-DC7C5E44B8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5" name="Freeform 46">
              <a:extLst>
                <a:ext uri="{FF2B5EF4-FFF2-40B4-BE49-F238E27FC236}">
                  <a16:creationId xmlns:a16="http://schemas.microsoft.com/office/drawing/2014/main" id="{1D6182BC-00B0-4FA1-A495-8A76CA3FB28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6" name="Freeform 47">
              <a:extLst>
                <a:ext uri="{FF2B5EF4-FFF2-40B4-BE49-F238E27FC236}">
                  <a16:creationId xmlns:a16="http://schemas.microsoft.com/office/drawing/2014/main" id="{4380E735-A9DE-401D-83AC-31396ACB565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7" name="Freeform 48">
              <a:extLst>
                <a:ext uri="{FF2B5EF4-FFF2-40B4-BE49-F238E27FC236}">
                  <a16:creationId xmlns:a16="http://schemas.microsoft.com/office/drawing/2014/main" id="{34FF3462-7197-420C-BC30-432FEF16783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8" name="Freeform 49">
              <a:extLst>
                <a:ext uri="{FF2B5EF4-FFF2-40B4-BE49-F238E27FC236}">
                  <a16:creationId xmlns:a16="http://schemas.microsoft.com/office/drawing/2014/main" id="{05D69835-9E04-458D-B743-EAD62AC1FAC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9" name="Freeform 50">
              <a:extLst>
                <a:ext uri="{FF2B5EF4-FFF2-40B4-BE49-F238E27FC236}">
                  <a16:creationId xmlns:a16="http://schemas.microsoft.com/office/drawing/2014/main" id="{CE800D0F-1E0D-447B-9CD0-7773751ED6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0" name="Freeform 51">
              <a:extLst>
                <a:ext uri="{FF2B5EF4-FFF2-40B4-BE49-F238E27FC236}">
                  <a16:creationId xmlns:a16="http://schemas.microsoft.com/office/drawing/2014/main" id="{81DC1A04-8442-4999-B8E5-24EEEC0FD5B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1" name="Freeform 52">
              <a:extLst>
                <a:ext uri="{FF2B5EF4-FFF2-40B4-BE49-F238E27FC236}">
                  <a16:creationId xmlns:a16="http://schemas.microsoft.com/office/drawing/2014/main" id="{57760C97-B89D-48B6-9CCE-9F5815A1205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2" name="Freeform 53">
              <a:extLst>
                <a:ext uri="{FF2B5EF4-FFF2-40B4-BE49-F238E27FC236}">
                  <a16:creationId xmlns:a16="http://schemas.microsoft.com/office/drawing/2014/main" id="{7A98B2FA-3F63-47EB-8F9F-A7EF74A16C6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3" name="Freeform 54">
              <a:extLst>
                <a:ext uri="{FF2B5EF4-FFF2-40B4-BE49-F238E27FC236}">
                  <a16:creationId xmlns:a16="http://schemas.microsoft.com/office/drawing/2014/main" id="{D5A89B92-3DB5-467A-B658-471ABB7523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4" name="Freeform 55">
              <a:extLst>
                <a:ext uri="{FF2B5EF4-FFF2-40B4-BE49-F238E27FC236}">
                  <a16:creationId xmlns:a16="http://schemas.microsoft.com/office/drawing/2014/main" id="{A0461651-F4BF-4C87-8C3D-FA100F1ED2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5" name="Freeform 56">
              <a:extLst>
                <a:ext uri="{FF2B5EF4-FFF2-40B4-BE49-F238E27FC236}">
                  <a16:creationId xmlns:a16="http://schemas.microsoft.com/office/drawing/2014/main" id="{ED1F3CC7-2E42-4D78-89CD-B517FAB7520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6" name="Freeform 57">
              <a:extLst>
                <a:ext uri="{FF2B5EF4-FFF2-40B4-BE49-F238E27FC236}">
                  <a16:creationId xmlns:a16="http://schemas.microsoft.com/office/drawing/2014/main" id="{BB883064-D8CD-4B72-BD53-8B7E200C164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8" name="Freeform 58">
              <a:extLst>
                <a:ext uri="{FF2B5EF4-FFF2-40B4-BE49-F238E27FC236}">
                  <a16:creationId xmlns:a16="http://schemas.microsoft.com/office/drawing/2014/main" id="{1757E6BE-04D3-4BED-91AF-FE0BD81A498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9" name="Freeform 59">
              <a:extLst>
                <a:ext uri="{FF2B5EF4-FFF2-40B4-BE49-F238E27FC236}">
                  <a16:creationId xmlns:a16="http://schemas.microsoft.com/office/drawing/2014/main" id="{377FF5AF-C6A0-4843-86CA-6E1799F171F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6" name="Freeform 60">
              <a:extLst>
                <a:ext uri="{FF2B5EF4-FFF2-40B4-BE49-F238E27FC236}">
                  <a16:creationId xmlns:a16="http://schemas.microsoft.com/office/drawing/2014/main" id="{511DA27D-3659-4FAD-850C-1F1A3CE6CD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7" name="Freeform 61">
              <a:extLst>
                <a:ext uri="{FF2B5EF4-FFF2-40B4-BE49-F238E27FC236}">
                  <a16:creationId xmlns:a16="http://schemas.microsoft.com/office/drawing/2014/main" id="{B5EEC335-FF3F-490D-9714-D2AC407DFE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9" name="Freeform 62">
              <a:extLst>
                <a:ext uri="{FF2B5EF4-FFF2-40B4-BE49-F238E27FC236}">
                  <a16:creationId xmlns:a16="http://schemas.microsoft.com/office/drawing/2014/main" id="{841E6B16-B39F-4FDA-9129-71CCEC5F5AC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3075346397"/>
      </p:ext>
    </p:extLst>
  </p:cSld>
  <p:clrMapOvr>
    <a:masterClrMapping/>
  </p:clrMapOvr>
  <p:hf hdr="0" ft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Stru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9153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7475" y="2487775"/>
            <a:ext cx="3579152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86" name="Freeform: Shape 85">
            <a:extLst>
              <a:ext uri="{FF2B5EF4-FFF2-40B4-BE49-F238E27FC236}">
                <a16:creationId xmlns:a16="http://schemas.microsoft.com/office/drawing/2014/main" id="{14B3D00A-ED25-4027-BCF4-49DC4204E40D}"/>
              </a:ext>
            </a:extLst>
          </p:cNvPr>
          <p:cNvSpPr/>
          <p:nvPr userDrawn="1"/>
        </p:nvSpPr>
        <p:spPr>
          <a:xfrm>
            <a:off x="4704549" y="1429098"/>
            <a:ext cx="4439450" cy="5426469"/>
          </a:xfrm>
          <a:custGeom>
            <a:avLst/>
            <a:gdLst>
              <a:gd name="connsiteX0" fmla="*/ 4439450 w 4439450"/>
              <a:gd name="connsiteY0" fmla="*/ 0 h 5426469"/>
              <a:gd name="connsiteX1" fmla="*/ 4439450 w 4439450"/>
              <a:gd name="connsiteY1" fmla="*/ 5426469 h 5426469"/>
              <a:gd name="connsiteX2" fmla="*/ 1117428 w 4439450"/>
              <a:gd name="connsiteY2" fmla="*/ 5426469 h 5426469"/>
              <a:gd name="connsiteX3" fmla="*/ 7072 w 4439450"/>
              <a:gd name="connsiteY3" fmla="*/ 1226597 h 5426469"/>
              <a:gd name="connsiteX4" fmla="*/ 0 w 4439450"/>
              <a:gd name="connsiteY4" fmla="*/ 1190929 h 5426469"/>
              <a:gd name="connsiteX5" fmla="*/ 4439450 w 4439450"/>
              <a:gd name="connsiteY5" fmla="*/ 0 h 5426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39450" h="5426469">
                <a:moveTo>
                  <a:pt x="4439450" y="0"/>
                </a:moveTo>
                <a:lnTo>
                  <a:pt x="4439450" y="5426469"/>
                </a:lnTo>
                <a:lnTo>
                  <a:pt x="1117428" y="5426469"/>
                </a:lnTo>
                <a:lnTo>
                  <a:pt x="7072" y="1226597"/>
                </a:lnTo>
                <a:lnTo>
                  <a:pt x="0" y="1190929"/>
                </a:lnTo>
                <a:lnTo>
                  <a:pt x="4439450" y="0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8781" t="-8782" r="-19370" b="-1936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 sz="1800"/>
          </a:p>
        </p:txBody>
      </p:sp>
      <p:sp>
        <p:nvSpPr>
          <p:cNvPr id="66" name="Text Placeholder 140">
            <a:extLst>
              <a:ext uri="{FF2B5EF4-FFF2-40B4-BE49-F238E27FC236}">
                <a16:creationId xmlns:a16="http://schemas.microsoft.com/office/drawing/2014/main" id="{8F59FE24-5391-49E4-A2E3-5900E4533C3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7475" y="5394944"/>
            <a:ext cx="3579152" cy="70723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80" name="Text Placeholder 135">
            <a:extLst>
              <a:ext uri="{FF2B5EF4-FFF2-40B4-BE49-F238E27FC236}">
                <a16:creationId xmlns:a16="http://schemas.microsoft.com/office/drawing/2014/main" id="{AD7D2B6B-6BDB-4566-8BD5-E7078E8E283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6247" y="5338960"/>
            <a:ext cx="216000" cy="10800"/>
          </a:xfrm>
          <a:prstGeom prst="rect">
            <a:avLst/>
          </a:prstGeo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grpSp>
        <p:nvGrpSpPr>
          <p:cNvPr id="81" name="Group 4">
            <a:extLst>
              <a:ext uri="{FF2B5EF4-FFF2-40B4-BE49-F238E27FC236}">
                <a16:creationId xmlns:a16="http://schemas.microsoft.com/office/drawing/2014/main" id="{208285B3-ACED-481B-A2A5-1E3AED81F21C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</p:grpSpPr>
        <p:sp>
          <p:nvSpPr>
            <p:cNvPr id="82" name="AutoShape 3">
              <a:extLst>
                <a:ext uri="{FF2B5EF4-FFF2-40B4-BE49-F238E27FC236}">
                  <a16:creationId xmlns:a16="http://schemas.microsoft.com/office/drawing/2014/main" id="{0756F760-3408-441F-951B-8F801D550151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4" name="Rectangle 5">
              <a:extLst>
                <a:ext uri="{FF2B5EF4-FFF2-40B4-BE49-F238E27FC236}">
                  <a16:creationId xmlns:a16="http://schemas.microsoft.com/office/drawing/2014/main" id="{949C7AB3-92E0-4EC7-B156-560D0763A66D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5" name="Freeform 6">
              <a:extLst>
                <a:ext uri="{FF2B5EF4-FFF2-40B4-BE49-F238E27FC236}">
                  <a16:creationId xmlns:a16="http://schemas.microsoft.com/office/drawing/2014/main" id="{E05C15E1-1FA2-45A8-AEE7-1F7EEF033E7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7" name="Freeform 7">
              <a:extLst>
                <a:ext uri="{FF2B5EF4-FFF2-40B4-BE49-F238E27FC236}">
                  <a16:creationId xmlns:a16="http://schemas.microsoft.com/office/drawing/2014/main" id="{C6A503EF-7DA5-4524-AFF6-35D1B4A7ED2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8" name="Freeform 8">
              <a:extLst>
                <a:ext uri="{FF2B5EF4-FFF2-40B4-BE49-F238E27FC236}">
                  <a16:creationId xmlns:a16="http://schemas.microsoft.com/office/drawing/2014/main" id="{8EFE6C4D-B516-43BA-B1F2-A583BC9360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9" name="Freeform 9">
              <a:extLst>
                <a:ext uri="{FF2B5EF4-FFF2-40B4-BE49-F238E27FC236}">
                  <a16:creationId xmlns:a16="http://schemas.microsoft.com/office/drawing/2014/main" id="{1E19B392-9C0F-47BB-A961-D8867FE141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0" name="Freeform 10">
              <a:extLst>
                <a:ext uri="{FF2B5EF4-FFF2-40B4-BE49-F238E27FC236}">
                  <a16:creationId xmlns:a16="http://schemas.microsoft.com/office/drawing/2014/main" id="{A986CFEB-6150-468B-B2D9-DC115D34399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1" name="Freeform 11">
              <a:extLst>
                <a:ext uri="{FF2B5EF4-FFF2-40B4-BE49-F238E27FC236}">
                  <a16:creationId xmlns:a16="http://schemas.microsoft.com/office/drawing/2014/main" id="{DFFBDDC8-7DFD-43F9-BAE7-C905B1E132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2" name="Freeform 12">
              <a:extLst>
                <a:ext uri="{FF2B5EF4-FFF2-40B4-BE49-F238E27FC236}">
                  <a16:creationId xmlns:a16="http://schemas.microsoft.com/office/drawing/2014/main" id="{06C77A67-E99B-453F-9368-A3E35BD9042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3" name="Freeform 13">
              <a:extLst>
                <a:ext uri="{FF2B5EF4-FFF2-40B4-BE49-F238E27FC236}">
                  <a16:creationId xmlns:a16="http://schemas.microsoft.com/office/drawing/2014/main" id="{5E53857F-95FB-42B5-A77F-35EFED9B4FB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4" name="Freeform 14">
              <a:extLst>
                <a:ext uri="{FF2B5EF4-FFF2-40B4-BE49-F238E27FC236}">
                  <a16:creationId xmlns:a16="http://schemas.microsoft.com/office/drawing/2014/main" id="{C41D7382-FF1E-4CE9-8DC7-02244AA1AB6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5" name="Freeform 15">
              <a:extLst>
                <a:ext uri="{FF2B5EF4-FFF2-40B4-BE49-F238E27FC236}">
                  <a16:creationId xmlns:a16="http://schemas.microsoft.com/office/drawing/2014/main" id="{2DBB2378-F7CC-497D-9345-E14EBAE54E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6" name="Freeform 16">
              <a:extLst>
                <a:ext uri="{FF2B5EF4-FFF2-40B4-BE49-F238E27FC236}">
                  <a16:creationId xmlns:a16="http://schemas.microsoft.com/office/drawing/2014/main" id="{D79D1917-9520-4766-BD02-7CC619BA27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7" name="Freeform 17">
              <a:extLst>
                <a:ext uri="{FF2B5EF4-FFF2-40B4-BE49-F238E27FC236}">
                  <a16:creationId xmlns:a16="http://schemas.microsoft.com/office/drawing/2014/main" id="{C42C4D2D-E16B-4156-90CF-63A72BA75C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8" name="Freeform 18">
              <a:extLst>
                <a:ext uri="{FF2B5EF4-FFF2-40B4-BE49-F238E27FC236}">
                  <a16:creationId xmlns:a16="http://schemas.microsoft.com/office/drawing/2014/main" id="{23327A0C-A6C8-4704-A45C-BABEAE0F33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9" name="Freeform 19">
              <a:extLst>
                <a:ext uri="{FF2B5EF4-FFF2-40B4-BE49-F238E27FC236}">
                  <a16:creationId xmlns:a16="http://schemas.microsoft.com/office/drawing/2014/main" id="{9B173BCD-A7C5-403E-9492-AB0030A2C71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0" name="Freeform 20">
              <a:extLst>
                <a:ext uri="{FF2B5EF4-FFF2-40B4-BE49-F238E27FC236}">
                  <a16:creationId xmlns:a16="http://schemas.microsoft.com/office/drawing/2014/main" id="{5B996257-0597-47E1-9AA2-A4A4431700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1" name="Rectangle 21">
              <a:extLst>
                <a:ext uri="{FF2B5EF4-FFF2-40B4-BE49-F238E27FC236}">
                  <a16:creationId xmlns:a16="http://schemas.microsoft.com/office/drawing/2014/main" id="{1507B927-C2E9-417C-A087-AE9BA95E4A29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2" name="Freeform 22">
              <a:extLst>
                <a:ext uri="{FF2B5EF4-FFF2-40B4-BE49-F238E27FC236}">
                  <a16:creationId xmlns:a16="http://schemas.microsoft.com/office/drawing/2014/main" id="{B072215C-1F1E-492A-A5B0-1AB9CE31A29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3" name="Freeform 23">
              <a:extLst>
                <a:ext uri="{FF2B5EF4-FFF2-40B4-BE49-F238E27FC236}">
                  <a16:creationId xmlns:a16="http://schemas.microsoft.com/office/drawing/2014/main" id="{AD23DE03-869C-4AC4-B437-687F3B555C3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4" name="Freeform 24">
              <a:extLst>
                <a:ext uri="{FF2B5EF4-FFF2-40B4-BE49-F238E27FC236}">
                  <a16:creationId xmlns:a16="http://schemas.microsoft.com/office/drawing/2014/main" id="{73A16677-15AC-4999-A509-66410AC4DB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5" name="Freeform 25">
              <a:extLst>
                <a:ext uri="{FF2B5EF4-FFF2-40B4-BE49-F238E27FC236}">
                  <a16:creationId xmlns:a16="http://schemas.microsoft.com/office/drawing/2014/main" id="{3441B818-6DAA-477B-AA5B-397B95BD371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6" name="Freeform 26">
              <a:extLst>
                <a:ext uri="{FF2B5EF4-FFF2-40B4-BE49-F238E27FC236}">
                  <a16:creationId xmlns:a16="http://schemas.microsoft.com/office/drawing/2014/main" id="{5825486C-21C8-47E0-9B01-8D4F608FD3D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7" name="Freeform 27">
              <a:extLst>
                <a:ext uri="{FF2B5EF4-FFF2-40B4-BE49-F238E27FC236}">
                  <a16:creationId xmlns:a16="http://schemas.microsoft.com/office/drawing/2014/main" id="{ECE6CDC1-1D0C-4101-8F2D-290138EED48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8" name="Freeform 28">
              <a:extLst>
                <a:ext uri="{FF2B5EF4-FFF2-40B4-BE49-F238E27FC236}">
                  <a16:creationId xmlns:a16="http://schemas.microsoft.com/office/drawing/2014/main" id="{E345C0C7-1BBB-46C5-8722-A697EBC8F05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9" name="Freeform 29">
              <a:extLst>
                <a:ext uri="{FF2B5EF4-FFF2-40B4-BE49-F238E27FC236}">
                  <a16:creationId xmlns:a16="http://schemas.microsoft.com/office/drawing/2014/main" id="{23CE0E93-C23B-4174-80AA-3B09376E74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0" name="Freeform 30">
              <a:extLst>
                <a:ext uri="{FF2B5EF4-FFF2-40B4-BE49-F238E27FC236}">
                  <a16:creationId xmlns:a16="http://schemas.microsoft.com/office/drawing/2014/main" id="{6BFAD2F0-D698-4A2A-BC03-40C8A0B381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1" name="Freeform 31">
              <a:extLst>
                <a:ext uri="{FF2B5EF4-FFF2-40B4-BE49-F238E27FC236}">
                  <a16:creationId xmlns:a16="http://schemas.microsoft.com/office/drawing/2014/main" id="{BCA37CE7-D63F-40BC-A46F-E5926BF6FA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2" name="Freeform 32">
              <a:extLst>
                <a:ext uri="{FF2B5EF4-FFF2-40B4-BE49-F238E27FC236}">
                  <a16:creationId xmlns:a16="http://schemas.microsoft.com/office/drawing/2014/main" id="{7E754457-A54B-4187-B9C1-84BC5BB752A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3" name="Freeform 34">
              <a:extLst>
                <a:ext uri="{FF2B5EF4-FFF2-40B4-BE49-F238E27FC236}">
                  <a16:creationId xmlns:a16="http://schemas.microsoft.com/office/drawing/2014/main" id="{99B89B72-7C7F-4EBC-8682-FF5A8A6F7B3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4" name="Freeform 35">
              <a:extLst>
                <a:ext uri="{FF2B5EF4-FFF2-40B4-BE49-F238E27FC236}">
                  <a16:creationId xmlns:a16="http://schemas.microsoft.com/office/drawing/2014/main" id="{C71D67AD-5D2C-4AEA-83A5-573ACAC103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5" name="Freeform 36">
              <a:extLst>
                <a:ext uri="{FF2B5EF4-FFF2-40B4-BE49-F238E27FC236}">
                  <a16:creationId xmlns:a16="http://schemas.microsoft.com/office/drawing/2014/main" id="{33A92B1D-6972-4B1B-8972-C8D1167CD19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6" name="Freeform 37">
              <a:extLst>
                <a:ext uri="{FF2B5EF4-FFF2-40B4-BE49-F238E27FC236}">
                  <a16:creationId xmlns:a16="http://schemas.microsoft.com/office/drawing/2014/main" id="{252CD53F-8855-48ED-8B66-023BC38C363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7" name="Freeform 38">
              <a:extLst>
                <a:ext uri="{FF2B5EF4-FFF2-40B4-BE49-F238E27FC236}">
                  <a16:creationId xmlns:a16="http://schemas.microsoft.com/office/drawing/2014/main" id="{5BC60C6A-1365-4C14-BB51-5D4C5C50B32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8" name="Freeform 39">
              <a:extLst>
                <a:ext uri="{FF2B5EF4-FFF2-40B4-BE49-F238E27FC236}">
                  <a16:creationId xmlns:a16="http://schemas.microsoft.com/office/drawing/2014/main" id="{210DB824-6ECB-45EF-AFAC-DA15CB165CF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9" name="Freeform 40">
              <a:extLst>
                <a:ext uri="{FF2B5EF4-FFF2-40B4-BE49-F238E27FC236}">
                  <a16:creationId xmlns:a16="http://schemas.microsoft.com/office/drawing/2014/main" id="{E7CD86B0-D4A0-4341-A5D8-D8B83DE59E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0" name="Freeform 41">
              <a:extLst>
                <a:ext uri="{FF2B5EF4-FFF2-40B4-BE49-F238E27FC236}">
                  <a16:creationId xmlns:a16="http://schemas.microsoft.com/office/drawing/2014/main" id="{EF8AAAFD-0CE4-412A-BF07-074F54AE46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1" name="Freeform 42">
              <a:extLst>
                <a:ext uri="{FF2B5EF4-FFF2-40B4-BE49-F238E27FC236}">
                  <a16:creationId xmlns:a16="http://schemas.microsoft.com/office/drawing/2014/main" id="{4021E902-9AC5-4FEE-A932-1C94FF2EF4A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2" name="Freeform 43">
              <a:extLst>
                <a:ext uri="{FF2B5EF4-FFF2-40B4-BE49-F238E27FC236}">
                  <a16:creationId xmlns:a16="http://schemas.microsoft.com/office/drawing/2014/main" id="{59B7297A-F922-43DD-A55D-F7BC359F360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3" name="Freeform 44">
              <a:extLst>
                <a:ext uri="{FF2B5EF4-FFF2-40B4-BE49-F238E27FC236}">
                  <a16:creationId xmlns:a16="http://schemas.microsoft.com/office/drawing/2014/main" id="{7BD020D1-4B21-48A8-A049-A8B3CF85566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4" name="Freeform 45">
              <a:extLst>
                <a:ext uri="{FF2B5EF4-FFF2-40B4-BE49-F238E27FC236}">
                  <a16:creationId xmlns:a16="http://schemas.microsoft.com/office/drawing/2014/main" id="{1AAC1B20-A9DE-4574-9619-7AA8C774975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5" name="Freeform 46">
              <a:extLst>
                <a:ext uri="{FF2B5EF4-FFF2-40B4-BE49-F238E27FC236}">
                  <a16:creationId xmlns:a16="http://schemas.microsoft.com/office/drawing/2014/main" id="{ACE73B71-79AE-4506-ABDE-89FD05CC15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6" name="Freeform 47">
              <a:extLst>
                <a:ext uri="{FF2B5EF4-FFF2-40B4-BE49-F238E27FC236}">
                  <a16:creationId xmlns:a16="http://schemas.microsoft.com/office/drawing/2014/main" id="{55C5FCB5-5E2A-4323-A332-42CC42DD6C0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7" name="Freeform 48">
              <a:extLst>
                <a:ext uri="{FF2B5EF4-FFF2-40B4-BE49-F238E27FC236}">
                  <a16:creationId xmlns:a16="http://schemas.microsoft.com/office/drawing/2014/main" id="{EF628962-9E7E-4B73-87DB-356106893C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8" name="Freeform 49">
              <a:extLst>
                <a:ext uri="{FF2B5EF4-FFF2-40B4-BE49-F238E27FC236}">
                  <a16:creationId xmlns:a16="http://schemas.microsoft.com/office/drawing/2014/main" id="{271D83E4-2891-427D-8EAF-09650D29FA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9" name="Freeform 50">
              <a:extLst>
                <a:ext uri="{FF2B5EF4-FFF2-40B4-BE49-F238E27FC236}">
                  <a16:creationId xmlns:a16="http://schemas.microsoft.com/office/drawing/2014/main" id="{3FE7E7C4-0C96-4760-80BC-B47F5F9AAF5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0" name="Freeform 51">
              <a:extLst>
                <a:ext uri="{FF2B5EF4-FFF2-40B4-BE49-F238E27FC236}">
                  <a16:creationId xmlns:a16="http://schemas.microsoft.com/office/drawing/2014/main" id="{6790C8BE-7F54-4AFB-B5D8-91C27D3B593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1" name="Freeform 52">
              <a:extLst>
                <a:ext uri="{FF2B5EF4-FFF2-40B4-BE49-F238E27FC236}">
                  <a16:creationId xmlns:a16="http://schemas.microsoft.com/office/drawing/2014/main" id="{0042A1DC-644D-48E0-85A2-9ACE3B312F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2" name="Freeform 53">
              <a:extLst>
                <a:ext uri="{FF2B5EF4-FFF2-40B4-BE49-F238E27FC236}">
                  <a16:creationId xmlns:a16="http://schemas.microsoft.com/office/drawing/2014/main" id="{17FBE5EC-F45A-43BE-8066-C603158E18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3" name="Freeform 54">
              <a:extLst>
                <a:ext uri="{FF2B5EF4-FFF2-40B4-BE49-F238E27FC236}">
                  <a16:creationId xmlns:a16="http://schemas.microsoft.com/office/drawing/2014/main" id="{00B537C9-A3D6-4313-9541-BE46E9A8E1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4" name="Freeform 55">
              <a:extLst>
                <a:ext uri="{FF2B5EF4-FFF2-40B4-BE49-F238E27FC236}">
                  <a16:creationId xmlns:a16="http://schemas.microsoft.com/office/drawing/2014/main" id="{5DBAEE5F-B236-48CF-AE7C-F475E84F63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5" name="Freeform 56">
              <a:extLst>
                <a:ext uri="{FF2B5EF4-FFF2-40B4-BE49-F238E27FC236}">
                  <a16:creationId xmlns:a16="http://schemas.microsoft.com/office/drawing/2014/main" id="{A84BD8AD-0603-479D-828D-932C0C6F395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6" name="Freeform 57">
              <a:extLst>
                <a:ext uri="{FF2B5EF4-FFF2-40B4-BE49-F238E27FC236}">
                  <a16:creationId xmlns:a16="http://schemas.microsoft.com/office/drawing/2014/main" id="{160F1F7F-EE11-4094-ABEB-E502374929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8" name="Freeform 58">
              <a:extLst>
                <a:ext uri="{FF2B5EF4-FFF2-40B4-BE49-F238E27FC236}">
                  <a16:creationId xmlns:a16="http://schemas.microsoft.com/office/drawing/2014/main" id="{850DA00B-8486-492D-8EF6-AE8E481768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9" name="Freeform 59">
              <a:extLst>
                <a:ext uri="{FF2B5EF4-FFF2-40B4-BE49-F238E27FC236}">
                  <a16:creationId xmlns:a16="http://schemas.microsoft.com/office/drawing/2014/main" id="{D017C7E7-C382-4694-B1B7-2B034E2F39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6" name="Freeform 60">
              <a:extLst>
                <a:ext uri="{FF2B5EF4-FFF2-40B4-BE49-F238E27FC236}">
                  <a16:creationId xmlns:a16="http://schemas.microsoft.com/office/drawing/2014/main" id="{3E2E3291-A15D-4775-A9FC-45497C30BD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7" name="Freeform 61">
              <a:extLst>
                <a:ext uri="{FF2B5EF4-FFF2-40B4-BE49-F238E27FC236}">
                  <a16:creationId xmlns:a16="http://schemas.microsoft.com/office/drawing/2014/main" id="{BD233019-F15D-4A9F-A6F4-741F381E5CF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9" name="Freeform 62">
              <a:extLst>
                <a:ext uri="{FF2B5EF4-FFF2-40B4-BE49-F238E27FC236}">
                  <a16:creationId xmlns:a16="http://schemas.microsoft.com/office/drawing/2014/main" id="{2F50DC6F-10DF-4302-AA04-69BC3FF7C50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3723586549"/>
      </p:ext>
    </p:extLst>
  </p:cSld>
  <p:clrMapOvr>
    <a:masterClrMapping/>
  </p:clrMapOvr>
  <p:hf hdr="0" ft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Commun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9153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7475" y="2487775"/>
            <a:ext cx="3579152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86" name="Freeform: Shape 85">
            <a:extLst>
              <a:ext uri="{FF2B5EF4-FFF2-40B4-BE49-F238E27FC236}">
                <a16:creationId xmlns:a16="http://schemas.microsoft.com/office/drawing/2014/main" id="{479A6F86-7F64-46D8-B449-3E954E2CCE06}"/>
              </a:ext>
            </a:extLst>
          </p:cNvPr>
          <p:cNvSpPr/>
          <p:nvPr userDrawn="1"/>
        </p:nvSpPr>
        <p:spPr>
          <a:xfrm>
            <a:off x="4704549" y="1429098"/>
            <a:ext cx="4439450" cy="5426469"/>
          </a:xfrm>
          <a:custGeom>
            <a:avLst/>
            <a:gdLst>
              <a:gd name="connsiteX0" fmla="*/ 4439450 w 4439450"/>
              <a:gd name="connsiteY0" fmla="*/ 0 h 5426469"/>
              <a:gd name="connsiteX1" fmla="*/ 4439450 w 4439450"/>
              <a:gd name="connsiteY1" fmla="*/ 5426469 h 5426469"/>
              <a:gd name="connsiteX2" fmla="*/ 1117428 w 4439450"/>
              <a:gd name="connsiteY2" fmla="*/ 5426469 h 5426469"/>
              <a:gd name="connsiteX3" fmla="*/ 7072 w 4439450"/>
              <a:gd name="connsiteY3" fmla="*/ 1226597 h 5426469"/>
              <a:gd name="connsiteX4" fmla="*/ 0 w 4439450"/>
              <a:gd name="connsiteY4" fmla="*/ 1190929 h 5426469"/>
              <a:gd name="connsiteX5" fmla="*/ 4439450 w 4439450"/>
              <a:gd name="connsiteY5" fmla="*/ 0 h 5426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39450" h="5426469">
                <a:moveTo>
                  <a:pt x="4439450" y="0"/>
                </a:moveTo>
                <a:lnTo>
                  <a:pt x="4439450" y="5426469"/>
                </a:lnTo>
                <a:lnTo>
                  <a:pt x="1117428" y="5426469"/>
                </a:lnTo>
                <a:lnTo>
                  <a:pt x="7072" y="1226597"/>
                </a:lnTo>
                <a:lnTo>
                  <a:pt x="0" y="1190929"/>
                </a:lnTo>
                <a:lnTo>
                  <a:pt x="4439450" y="0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28854" t="-32933" r="-6493" b="-241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 sz="1800"/>
          </a:p>
        </p:txBody>
      </p:sp>
      <p:sp>
        <p:nvSpPr>
          <p:cNvPr id="66" name="Text Placeholder 140">
            <a:extLst>
              <a:ext uri="{FF2B5EF4-FFF2-40B4-BE49-F238E27FC236}">
                <a16:creationId xmlns:a16="http://schemas.microsoft.com/office/drawing/2014/main" id="{CDB8F876-8151-4114-B9A1-498BD372699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7475" y="5394944"/>
            <a:ext cx="3579152" cy="70723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80" name="Text Placeholder 135">
            <a:extLst>
              <a:ext uri="{FF2B5EF4-FFF2-40B4-BE49-F238E27FC236}">
                <a16:creationId xmlns:a16="http://schemas.microsoft.com/office/drawing/2014/main" id="{4BD5E8A1-89CC-404F-BAB5-D2D948E5185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6247" y="5338960"/>
            <a:ext cx="216000" cy="10800"/>
          </a:xfrm>
          <a:prstGeom prst="rect">
            <a:avLst/>
          </a:prstGeo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grpSp>
        <p:nvGrpSpPr>
          <p:cNvPr id="81" name="Group 4">
            <a:extLst>
              <a:ext uri="{FF2B5EF4-FFF2-40B4-BE49-F238E27FC236}">
                <a16:creationId xmlns:a16="http://schemas.microsoft.com/office/drawing/2014/main" id="{7648E2E3-2166-42A6-B9F0-2A49B71949E4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</p:grpSpPr>
        <p:sp>
          <p:nvSpPr>
            <p:cNvPr id="82" name="AutoShape 3">
              <a:extLst>
                <a:ext uri="{FF2B5EF4-FFF2-40B4-BE49-F238E27FC236}">
                  <a16:creationId xmlns:a16="http://schemas.microsoft.com/office/drawing/2014/main" id="{8EB1F3F9-3D04-4204-87A6-23D34946FC5C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4" name="Rectangle 5">
              <a:extLst>
                <a:ext uri="{FF2B5EF4-FFF2-40B4-BE49-F238E27FC236}">
                  <a16:creationId xmlns:a16="http://schemas.microsoft.com/office/drawing/2014/main" id="{2D469EC3-ADF7-402A-8148-6E52315573D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5" name="Freeform 6">
              <a:extLst>
                <a:ext uri="{FF2B5EF4-FFF2-40B4-BE49-F238E27FC236}">
                  <a16:creationId xmlns:a16="http://schemas.microsoft.com/office/drawing/2014/main" id="{FA4D3A3A-7741-41C8-A3E2-469B13F710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7" name="Freeform 7">
              <a:extLst>
                <a:ext uri="{FF2B5EF4-FFF2-40B4-BE49-F238E27FC236}">
                  <a16:creationId xmlns:a16="http://schemas.microsoft.com/office/drawing/2014/main" id="{C3E858A0-15BE-44C8-8FAB-2C6CF62DC6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8" name="Freeform 8">
              <a:extLst>
                <a:ext uri="{FF2B5EF4-FFF2-40B4-BE49-F238E27FC236}">
                  <a16:creationId xmlns:a16="http://schemas.microsoft.com/office/drawing/2014/main" id="{BA331BA4-2808-413E-B8AB-FF325A3DD4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9" name="Freeform 9">
              <a:extLst>
                <a:ext uri="{FF2B5EF4-FFF2-40B4-BE49-F238E27FC236}">
                  <a16:creationId xmlns:a16="http://schemas.microsoft.com/office/drawing/2014/main" id="{4AA2D299-046F-403B-8BF3-94D4292580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0" name="Freeform 10">
              <a:extLst>
                <a:ext uri="{FF2B5EF4-FFF2-40B4-BE49-F238E27FC236}">
                  <a16:creationId xmlns:a16="http://schemas.microsoft.com/office/drawing/2014/main" id="{FD4602E2-80D8-4450-90B4-944297DE2A6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1" name="Freeform 11">
              <a:extLst>
                <a:ext uri="{FF2B5EF4-FFF2-40B4-BE49-F238E27FC236}">
                  <a16:creationId xmlns:a16="http://schemas.microsoft.com/office/drawing/2014/main" id="{B0462944-B3D1-47CE-8091-C98E2064416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2" name="Freeform 12">
              <a:extLst>
                <a:ext uri="{FF2B5EF4-FFF2-40B4-BE49-F238E27FC236}">
                  <a16:creationId xmlns:a16="http://schemas.microsoft.com/office/drawing/2014/main" id="{05E9EF65-59C1-4095-B5A4-F490DF8615D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3" name="Freeform 13">
              <a:extLst>
                <a:ext uri="{FF2B5EF4-FFF2-40B4-BE49-F238E27FC236}">
                  <a16:creationId xmlns:a16="http://schemas.microsoft.com/office/drawing/2014/main" id="{3DC19939-2A5A-476B-A26F-9A623F2D6D7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4" name="Freeform 14">
              <a:extLst>
                <a:ext uri="{FF2B5EF4-FFF2-40B4-BE49-F238E27FC236}">
                  <a16:creationId xmlns:a16="http://schemas.microsoft.com/office/drawing/2014/main" id="{BB7B13E1-0316-4E0D-B388-044133B652D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5" name="Freeform 15">
              <a:extLst>
                <a:ext uri="{FF2B5EF4-FFF2-40B4-BE49-F238E27FC236}">
                  <a16:creationId xmlns:a16="http://schemas.microsoft.com/office/drawing/2014/main" id="{907D2B9D-5F29-44CB-97CC-954C621FB6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6" name="Freeform 16">
              <a:extLst>
                <a:ext uri="{FF2B5EF4-FFF2-40B4-BE49-F238E27FC236}">
                  <a16:creationId xmlns:a16="http://schemas.microsoft.com/office/drawing/2014/main" id="{42A73A58-B3EE-4368-8966-70CC435186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7" name="Freeform 17">
              <a:extLst>
                <a:ext uri="{FF2B5EF4-FFF2-40B4-BE49-F238E27FC236}">
                  <a16:creationId xmlns:a16="http://schemas.microsoft.com/office/drawing/2014/main" id="{4D230054-BE92-4DF9-83F4-E89A26C2D72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8" name="Freeform 18">
              <a:extLst>
                <a:ext uri="{FF2B5EF4-FFF2-40B4-BE49-F238E27FC236}">
                  <a16:creationId xmlns:a16="http://schemas.microsoft.com/office/drawing/2014/main" id="{245480F7-0638-4416-8076-9731611F94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9" name="Freeform 19">
              <a:extLst>
                <a:ext uri="{FF2B5EF4-FFF2-40B4-BE49-F238E27FC236}">
                  <a16:creationId xmlns:a16="http://schemas.microsoft.com/office/drawing/2014/main" id="{14AE300D-860B-45D3-8609-EEF83460439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0" name="Freeform 20">
              <a:extLst>
                <a:ext uri="{FF2B5EF4-FFF2-40B4-BE49-F238E27FC236}">
                  <a16:creationId xmlns:a16="http://schemas.microsoft.com/office/drawing/2014/main" id="{365CFABF-03FE-4E22-8E6D-F9207B9098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1" name="Rectangle 21">
              <a:extLst>
                <a:ext uri="{FF2B5EF4-FFF2-40B4-BE49-F238E27FC236}">
                  <a16:creationId xmlns:a16="http://schemas.microsoft.com/office/drawing/2014/main" id="{8D643F1B-F9A7-4BBE-BE41-5C7BEBABA06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2" name="Freeform 22">
              <a:extLst>
                <a:ext uri="{FF2B5EF4-FFF2-40B4-BE49-F238E27FC236}">
                  <a16:creationId xmlns:a16="http://schemas.microsoft.com/office/drawing/2014/main" id="{D4E39AE3-6FA4-49C6-8FD0-3545EFC68B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3" name="Freeform 23">
              <a:extLst>
                <a:ext uri="{FF2B5EF4-FFF2-40B4-BE49-F238E27FC236}">
                  <a16:creationId xmlns:a16="http://schemas.microsoft.com/office/drawing/2014/main" id="{99CDEB40-8189-4B81-93A6-8BDCE1B7C05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4" name="Freeform 24">
              <a:extLst>
                <a:ext uri="{FF2B5EF4-FFF2-40B4-BE49-F238E27FC236}">
                  <a16:creationId xmlns:a16="http://schemas.microsoft.com/office/drawing/2014/main" id="{A88AA5CD-4968-4E43-ADB2-BC99F344F8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5" name="Freeform 25">
              <a:extLst>
                <a:ext uri="{FF2B5EF4-FFF2-40B4-BE49-F238E27FC236}">
                  <a16:creationId xmlns:a16="http://schemas.microsoft.com/office/drawing/2014/main" id="{02A79110-B3E9-472F-AFC5-4831F99A0BB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6" name="Freeform 26">
              <a:extLst>
                <a:ext uri="{FF2B5EF4-FFF2-40B4-BE49-F238E27FC236}">
                  <a16:creationId xmlns:a16="http://schemas.microsoft.com/office/drawing/2014/main" id="{43325A08-972A-43F2-996D-6511C06B6CE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7" name="Freeform 27">
              <a:extLst>
                <a:ext uri="{FF2B5EF4-FFF2-40B4-BE49-F238E27FC236}">
                  <a16:creationId xmlns:a16="http://schemas.microsoft.com/office/drawing/2014/main" id="{58B2C6CF-6880-41C4-B3A7-90E3A53512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8" name="Freeform 28">
              <a:extLst>
                <a:ext uri="{FF2B5EF4-FFF2-40B4-BE49-F238E27FC236}">
                  <a16:creationId xmlns:a16="http://schemas.microsoft.com/office/drawing/2014/main" id="{28E22E8F-12D2-4795-9E8C-7AF12784752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9" name="Freeform 29">
              <a:extLst>
                <a:ext uri="{FF2B5EF4-FFF2-40B4-BE49-F238E27FC236}">
                  <a16:creationId xmlns:a16="http://schemas.microsoft.com/office/drawing/2014/main" id="{3398EE9F-EFA5-41EA-8A65-6677FA70D63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0" name="Freeform 30">
              <a:extLst>
                <a:ext uri="{FF2B5EF4-FFF2-40B4-BE49-F238E27FC236}">
                  <a16:creationId xmlns:a16="http://schemas.microsoft.com/office/drawing/2014/main" id="{043625AA-E141-4BEA-80EC-5DB2B326BF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1" name="Freeform 31">
              <a:extLst>
                <a:ext uri="{FF2B5EF4-FFF2-40B4-BE49-F238E27FC236}">
                  <a16:creationId xmlns:a16="http://schemas.microsoft.com/office/drawing/2014/main" id="{14C1E65D-E537-450E-958E-A660D56E4BB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2" name="Freeform 32">
              <a:extLst>
                <a:ext uri="{FF2B5EF4-FFF2-40B4-BE49-F238E27FC236}">
                  <a16:creationId xmlns:a16="http://schemas.microsoft.com/office/drawing/2014/main" id="{961B3949-BDB9-44EF-9612-533103CCBB1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3" name="Freeform 34">
              <a:extLst>
                <a:ext uri="{FF2B5EF4-FFF2-40B4-BE49-F238E27FC236}">
                  <a16:creationId xmlns:a16="http://schemas.microsoft.com/office/drawing/2014/main" id="{7A6B48A1-FBBC-40AB-AC38-41FE14A6D9C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4" name="Freeform 35">
              <a:extLst>
                <a:ext uri="{FF2B5EF4-FFF2-40B4-BE49-F238E27FC236}">
                  <a16:creationId xmlns:a16="http://schemas.microsoft.com/office/drawing/2014/main" id="{995ECE00-3F97-4A00-B50E-A447721583E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5" name="Freeform 36">
              <a:extLst>
                <a:ext uri="{FF2B5EF4-FFF2-40B4-BE49-F238E27FC236}">
                  <a16:creationId xmlns:a16="http://schemas.microsoft.com/office/drawing/2014/main" id="{A12189FF-710B-445F-B9A5-46A50AEE723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6" name="Freeform 37">
              <a:extLst>
                <a:ext uri="{FF2B5EF4-FFF2-40B4-BE49-F238E27FC236}">
                  <a16:creationId xmlns:a16="http://schemas.microsoft.com/office/drawing/2014/main" id="{84580AA0-A31B-4FA1-B39F-757F885CFA7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7" name="Freeform 38">
              <a:extLst>
                <a:ext uri="{FF2B5EF4-FFF2-40B4-BE49-F238E27FC236}">
                  <a16:creationId xmlns:a16="http://schemas.microsoft.com/office/drawing/2014/main" id="{B22DB5C0-99D3-45FE-B92A-459371BD111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8" name="Freeform 39">
              <a:extLst>
                <a:ext uri="{FF2B5EF4-FFF2-40B4-BE49-F238E27FC236}">
                  <a16:creationId xmlns:a16="http://schemas.microsoft.com/office/drawing/2014/main" id="{444DBC74-A013-4A98-B2DA-54D63EA9B9C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9" name="Freeform 40">
              <a:extLst>
                <a:ext uri="{FF2B5EF4-FFF2-40B4-BE49-F238E27FC236}">
                  <a16:creationId xmlns:a16="http://schemas.microsoft.com/office/drawing/2014/main" id="{0DA02A45-EF7E-4852-88ED-E4A10C27924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0" name="Freeform 41">
              <a:extLst>
                <a:ext uri="{FF2B5EF4-FFF2-40B4-BE49-F238E27FC236}">
                  <a16:creationId xmlns:a16="http://schemas.microsoft.com/office/drawing/2014/main" id="{35AA1A33-5423-47B8-AE4F-FF98B23F4F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1" name="Freeform 42">
              <a:extLst>
                <a:ext uri="{FF2B5EF4-FFF2-40B4-BE49-F238E27FC236}">
                  <a16:creationId xmlns:a16="http://schemas.microsoft.com/office/drawing/2014/main" id="{75E3CA8C-49F2-4413-AF9B-DAC9727ACC0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2" name="Freeform 43">
              <a:extLst>
                <a:ext uri="{FF2B5EF4-FFF2-40B4-BE49-F238E27FC236}">
                  <a16:creationId xmlns:a16="http://schemas.microsoft.com/office/drawing/2014/main" id="{EE89E882-B4E3-4076-8EE5-B4C3991C9F9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3" name="Freeform 44">
              <a:extLst>
                <a:ext uri="{FF2B5EF4-FFF2-40B4-BE49-F238E27FC236}">
                  <a16:creationId xmlns:a16="http://schemas.microsoft.com/office/drawing/2014/main" id="{A8DCABB4-A6F6-4517-8E8E-B1A8FBECEB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4" name="Freeform 45">
              <a:extLst>
                <a:ext uri="{FF2B5EF4-FFF2-40B4-BE49-F238E27FC236}">
                  <a16:creationId xmlns:a16="http://schemas.microsoft.com/office/drawing/2014/main" id="{9C9BE33E-CC6C-4DFF-ACB8-FA85BB60307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5" name="Freeform 46">
              <a:extLst>
                <a:ext uri="{FF2B5EF4-FFF2-40B4-BE49-F238E27FC236}">
                  <a16:creationId xmlns:a16="http://schemas.microsoft.com/office/drawing/2014/main" id="{011C813E-8713-4062-915D-7B417477A2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6" name="Freeform 47">
              <a:extLst>
                <a:ext uri="{FF2B5EF4-FFF2-40B4-BE49-F238E27FC236}">
                  <a16:creationId xmlns:a16="http://schemas.microsoft.com/office/drawing/2014/main" id="{F6C72B3E-D1BA-42C7-B895-58B57F57F9F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7" name="Freeform 48">
              <a:extLst>
                <a:ext uri="{FF2B5EF4-FFF2-40B4-BE49-F238E27FC236}">
                  <a16:creationId xmlns:a16="http://schemas.microsoft.com/office/drawing/2014/main" id="{CC71D3F5-E33F-445D-BA1E-4247D34F96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8" name="Freeform 49">
              <a:extLst>
                <a:ext uri="{FF2B5EF4-FFF2-40B4-BE49-F238E27FC236}">
                  <a16:creationId xmlns:a16="http://schemas.microsoft.com/office/drawing/2014/main" id="{0119A346-6457-4288-86B3-BF1BEA578AF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9" name="Freeform 50">
              <a:extLst>
                <a:ext uri="{FF2B5EF4-FFF2-40B4-BE49-F238E27FC236}">
                  <a16:creationId xmlns:a16="http://schemas.microsoft.com/office/drawing/2014/main" id="{77ED0AE7-7BBA-459A-A346-39BE1C05F87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0" name="Freeform 51">
              <a:extLst>
                <a:ext uri="{FF2B5EF4-FFF2-40B4-BE49-F238E27FC236}">
                  <a16:creationId xmlns:a16="http://schemas.microsoft.com/office/drawing/2014/main" id="{F246FA1B-79F2-42C1-9EF1-83F755420C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1" name="Freeform 52">
              <a:extLst>
                <a:ext uri="{FF2B5EF4-FFF2-40B4-BE49-F238E27FC236}">
                  <a16:creationId xmlns:a16="http://schemas.microsoft.com/office/drawing/2014/main" id="{AF924442-00D9-4BFD-9A00-F830827B3C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2" name="Freeform 53">
              <a:extLst>
                <a:ext uri="{FF2B5EF4-FFF2-40B4-BE49-F238E27FC236}">
                  <a16:creationId xmlns:a16="http://schemas.microsoft.com/office/drawing/2014/main" id="{99111364-448A-48A2-BA0C-38B3B4D3DB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3" name="Freeform 54">
              <a:extLst>
                <a:ext uri="{FF2B5EF4-FFF2-40B4-BE49-F238E27FC236}">
                  <a16:creationId xmlns:a16="http://schemas.microsoft.com/office/drawing/2014/main" id="{41FCA325-74D5-49D5-821D-BDD29CB857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4" name="Freeform 55">
              <a:extLst>
                <a:ext uri="{FF2B5EF4-FFF2-40B4-BE49-F238E27FC236}">
                  <a16:creationId xmlns:a16="http://schemas.microsoft.com/office/drawing/2014/main" id="{3DB7D30E-0731-4A93-AE6D-C69158B6F0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5" name="Freeform 56">
              <a:extLst>
                <a:ext uri="{FF2B5EF4-FFF2-40B4-BE49-F238E27FC236}">
                  <a16:creationId xmlns:a16="http://schemas.microsoft.com/office/drawing/2014/main" id="{64D611BE-3269-440D-A2DA-EF2FCE30A3C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6" name="Freeform 57">
              <a:extLst>
                <a:ext uri="{FF2B5EF4-FFF2-40B4-BE49-F238E27FC236}">
                  <a16:creationId xmlns:a16="http://schemas.microsoft.com/office/drawing/2014/main" id="{10F8EBEF-CC66-463B-9CE5-A384DD9735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8" name="Freeform 58">
              <a:extLst>
                <a:ext uri="{FF2B5EF4-FFF2-40B4-BE49-F238E27FC236}">
                  <a16:creationId xmlns:a16="http://schemas.microsoft.com/office/drawing/2014/main" id="{562383AD-6F53-4C7D-AB29-1989995C9C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9" name="Freeform 59">
              <a:extLst>
                <a:ext uri="{FF2B5EF4-FFF2-40B4-BE49-F238E27FC236}">
                  <a16:creationId xmlns:a16="http://schemas.microsoft.com/office/drawing/2014/main" id="{EEC0ABC4-9574-4D40-95B0-0530671177D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6" name="Freeform 60">
              <a:extLst>
                <a:ext uri="{FF2B5EF4-FFF2-40B4-BE49-F238E27FC236}">
                  <a16:creationId xmlns:a16="http://schemas.microsoft.com/office/drawing/2014/main" id="{98109B95-04A4-4179-BD1D-905D517788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7" name="Freeform 61">
              <a:extLst>
                <a:ext uri="{FF2B5EF4-FFF2-40B4-BE49-F238E27FC236}">
                  <a16:creationId xmlns:a16="http://schemas.microsoft.com/office/drawing/2014/main" id="{85750615-EC09-47AD-8008-75CDCADD449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9" name="Freeform 62">
              <a:extLst>
                <a:ext uri="{FF2B5EF4-FFF2-40B4-BE49-F238E27FC236}">
                  <a16:creationId xmlns:a16="http://schemas.microsoft.com/office/drawing/2014/main" id="{D9EDD61F-20B1-4BA7-B8AA-0B490AA4D24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3634123018"/>
      </p:ext>
    </p:extLst>
  </p:cSld>
  <p:clrMapOvr>
    <a:masterClrMapping/>
  </p:clrMapOvr>
  <p:hf hdr="0" ft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Knowled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9153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7475" y="2487775"/>
            <a:ext cx="3579152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86" name="Freeform: Shape 85">
            <a:extLst>
              <a:ext uri="{FF2B5EF4-FFF2-40B4-BE49-F238E27FC236}">
                <a16:creationId xmlns:a16="http://schemas.microsoft.com/office/drawing/2014/main" id="{45AB69B2-BC08-427F-94E3-5839C0ABFB45}"/>
              </a:ext>
            </a:extLst>
          </p:cNvPr>
          <p:cNvSpPr/>
          <p:nvPr userDrawn="1"/>
        </p:nvSpPr>
        <p:spPr>
          <a:xfrm>
            <a:off x="4704549" y="1429098"/>
            <a:ext cx="4439450" cy="5426469"/>
          </a:xfrm>
          <a:custGeom>
            <a:avLst/>
            <a:gdLst>
              <a:gd name="connsiteX0" fmla="*/ 4439450 w 4439450"/>
              <a:gd name="connsiteY0" fmla="*/ 0 h 5426469"/>
              <a:gd name="connsiteX1" fmla="*/ 4439450 w 4439450"/>
              <a:gd name="connsiteY1" fmla="*/ 5426469 h 5426469"/>
              <a:gd name="connsiteX2" fmla="*/ 1117428 w 4439450"/>
              <a:gd name="connsiteY2" fmla="*/ 5426469 h 5426469"/>
              <a:gd name="connsiteX3" fmla="*/ 7072 w 4439450"/>
              <a:gd name="connsiteY3" fmla="*/ 1226597 h 5426469"/>
              <a:gd name="connsiteX4" fmla="*/ 0 w 4439450"/>
              <a:gd name="connsiteY4" fmla="*/ 1190929 h 5426469"/>
              <a:gd name="connsiteX5" fmla="*/ 4439450 w 4439450"/>
              <a:gd name="connsiteY5" fmla="*/ 0 h 5426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39450" h="5426469">
                <a:moveTo>
                  <a:pt x="4439450" y="0"/>
                </a:moveTo>
                <a:lnTo>
                  <a:pt x="4439450" y="5426469"/>
                </a:lnTo>
                <a:lnTo>
                  <a:pt x="1117428" y="5426469"/>
                </a:lnTo>
                <a:lnTo>
                  <a:pt x="7072" y="1226597"/>
                </a:lnTo>
                <a:lnTo>
                  <a:pt x="0" y="1190929"/>
                </a:lnTo>
                <a:lnTo>
                  <a:pt x="4439450" y="0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28854" t="-32933" r="-6493" b="-241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 sz="1800"/>
          </a:p>
        </p:txBody>
      </p:sp>
      <p:sp>
        <p:nvSpPr>
          <p:cNvPr id="66" name="Text Placeholder 140">
            <a:extLst>
              <a:ext uri="{FF2B5EF4-FFF2-40B4-BE49-F238E27FC236}">
                <a16:creationId xmlns:a16="http://schemas.microsoft.com/office/drawing/2014/main" id="{6F92C9F8-9B44-4A9E-B7D1-4B6A7E2CA53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7475" y="5394944"/>
            <a:ext cx="3579152" cy="70723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80" name="Text Placeholder 135">
            <a:extLst>
              <a:ext uri="{FF2B5EF4-FFF2-40B4-BE49-F238E27FC236}">
                <a16:creationId xmlns:a16="http://schemas.microsoft.com/office/drawing/2014/main" id="{281C23B2-D7F3-4611-84AE-3A1100D6864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6247" y="5338960"/>
            <a:ext cx="216000" cy="10800"/>
          </a:xfrm>
          <a:prstGeom prst="rect">
            <a:avLst/>
          </a:prstGeo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grpSp>
        <p:nvGrpSpPr>
          <p:cNvPr id="81" name="Group 4">
            <a:extLst>
              <a:ext uri="{FF2B5EF4-FFF2-40B4-BE49-F238E27FC236}">
                <a16:creationId xmlns:a16="http://schemas.microsoft.com/office/drawing/2014/main" id="{B7BD91D6-5CA9-4C41-AECE-840AA994334D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</p:grpSpPr>
        <p:sp>
          <p:nvSpPr>
            <p:cNvPr id="82" name="AutoShape 3">
              <a:extLst>
                <a:ext uri="{FF2B5EF4-FFF2-40B4-BE49-F238E27FC236}">
                  <a16:creationId xmlns:a16="http://schemas.microsoft.com/office/drawing/2014/main" id="{E7BA9A68-096D-44FE-8C46-C30A02F3F571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4" name="Rectangle 5">
              <a:extLst>
                <a:ext uri="{FF2B5EF4-FFF2-40B4-BE49-F238E27FC236}">
                  <a16:creationId xmlns:a16="http://schemas.microsoft.com/office/drawing/2014/main" id="{169146F1-0830-49F4-B9D4-528568330FA9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5" name="Freeform 6">
              <a:extLst>
                <a:ext uri="{FF2B5EF4-FFF2-40B4-BE49-F238E27FC236}">
                  <a16:creationId xmlns:a16="http://schemas.microsoft.com/office/drawing/2014/main" id="{500B9AE8-8427-4852-99E8-0D2AEC433AF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7" name="Freeform 7">
              <a:extLst>
                <a:ext uri="{FF2B5EF4-FFF2-40B4-BE49-F238E27FC236}">
                  <a16:creationId xmlns:a16="http://schemas.microsoft.com/office/drawing/2014/main" id="{D8B2C32E-6CCC-4DF7-A351-1B19A431C4D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8" name="Freeform 8">
              <a:extLst>
                <a:ext uri="{FF2B5EF4-FFF2-40B4-BE49-F238E27FC236}">
                  <a16:creationId xmlns:a16="http://schemas.microsoft.com/office/drawing/2014/main" id="{7D98C03E-2003-44D8-AED8-C7335416A3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9" name="Freeform 9">
              <a:extLst>
                <a:ext uri="{FF2B5EF4-FFF2-40B4-BE49-F238E27FC236}">
                  <a16:creationId xmlns:a16="http://schemas.microsoft.com/office/drawing/2014/main" id="{3210E2F7-BE84-40EF-A9C8-997C13C1C09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0" name="Freeform 10">
              <a:extLst>
                <a:ext uri="{FF2B5EF4-FFF2-40B4-BE49-F238E27FC236}">
                  <a16:creationId xmlns:a16="http://schemas.microsoft.com/office/drawing/2014/main" id="{4FE9C29D-582C-4259-9243-9DBC9D95E1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1" name="Freeform 11">
              <a:extLst>
                <a:ext uri="{FF2B5EF4-FFF2-40B4-BE49-F238E27FC236}">
                  <a16:creationId xmlns:a16="http://schemas.microsoft.com/office/drawing/2014/main" id="{B12FE4F4-79A6-4EB8-97B0-5F34906054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2" name="Freeform 12">
              <a:extLst>
                <a:ext uri="{FF2B5EF4-FFF2-40B4-BE49-F238E27FC236}">
                  <a16:creationId xmlns:a16="http://schemas.microsoft.com/office/drawing/2014/main" id="{22298E70-36A1-45B2-A5CE-A7FB84340C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3" name="Freeform 13">
              <a:extLst>
                <a:ext uri="{FF2B5EF4-FFF2-40B4-BE49-F238E27FC236}">
                  <a16:creationId xmlns:a16="http://schemas.microsoft.com/office/drawing/2014/main" id="{8D05C2CD-44D1-4706-943A-0E36907B6BD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4" name="Freeform 14">
              <a:extLst>
                <a:ext uri="{FF2B5EF4-FFF2-40B4-BE49-F238E27FC236}">
                  <a16:creationId xmlns:a16="http://schemas.microsoft.com/office/drawing/2014/main" id="{28EB5BB8-724D-4F1B-8E30-E1D2172F7B7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5" name="Freeform 15">
              <a:extLst>
                <a:ext uri="{FF2B5EF4-FFF2-40B4-BE49-F238E27FC236}">
                  <a16:creationId xmlns:a16="http://schemas.microsoft.com/office/drawing/2014/main" id="{29EF63B9-B92C-4F17-9ABD-736987C176A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6" name="Freeform 16">
              <a:extLst>
                <a:ext uri="{FF2B5EF4-FFF2-40B4-BE49-F238E27FC236}">
                  <a16:creationId xmlns:a16="http://schemas.microsoft.com/office/drawing/2014/main" id="{641F0ECD-398A-4E49-B448-9E1CB8EEE1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7" name="Freeform 17">
              <a:extLst>
                <a:ext uri="{FF2B5EF4-FFF2-40B4-BE49-F238E27FC236}">
                  <a16:creationId xmlns:a16="http://schemas.microsoft.com/office/drawing/2014/main" id="{97B55A62-A4B4-4F05-AFA6-4AA187E7A83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8" name="Freeform 18">
              <a:extLst>
                <a:ext uri="{FF2B5EF4-FFF2-40B4-BE49-F238E27FC236}">
                  <a16:creationId xmlns:a16="http://schemas.microsoft.com/office/drawing/2014/main" id="{39AD0113-1342-48A2-ABD8-3215F5EB26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9" name="Freeform 19">
              <a:extLst>
                <a:ext uri="{FF2B5EF4-FFF2-40B4-BE49-F238E27FC236}">
                  <a16:creationId xmlns:a16="http://schemas.microsoft.com/office/drawing/2014/main" id="{51978CB6-A47A-48E5-BBC7-6255925F8E8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0" name="Freeform 20">
              <a:extLst>
                <a:ext uri="{FF2B5EF4-FFF2-40B4-BE49-F238E27FC236}">
                  <a16:creationId xmlns:a16="http://schemas.microsoft.com/office/drawing/2014/main" id="{A204F686-0F35-442C-BB44-F642AF90DA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1" name="Rectangle 21">
              <a:extLst>
                <a:ext uri="{FF2B5EF4-FFF2-40B4-BE49-F238E27FC236}">
                  <a16:creationId xmlns:a16="http://schemas.microsoft.com/office/drawing/2014/main" id="{62A0B2C8-E55D-4F00-B7B2-8F43C76DE1F8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2" name="Freeform 22">
              <a:extLst>
                <a:ext uri="{FF2B5EF4-FFF2-40B4-BE49-F238E27FC236}">
                  <a16:creationId xmlns:a16="http://schemas.microsoft.com/office/drawing/2014/main" id="{04368359-D6FF-42DC-8921-01059BEEB2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3" name="Freeform 23">
              <a:extLst>
                <a:ext uri="{FF2B5EF4-FFF2-40B4-BE49-F238E27FC236}">
                  <a16:creationId xmlns:a16="http://schemas.microsoft.com/office/drawing/2014/main" id="{88471CF4-E9F9-4568-8054-AD43FB859D3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4" name="Freeform 24">
              <a:extLst>
                <a:ext uri="{FF2B5EF4-FFF2-40B4-BE49-F238E27FC236}">
                  <a16:creationId xmlns:a16="http://schemas.microsoft.com/office/drawing/2014/main" id="{321F8ECD-DE2E-4C80-A8FC-C02C15350B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5" name="Freeform 25">
              <a:extLst>
                <a:ext uri="{FF2B5EF4-FFF2-40B4-BE49-F238E27FC236}">
                  <a16:creationId xmlns:a16="http://schemas.microsoft.com/office/drawing/2014/main" id="{7BB31AFF-0DCA-4A69-97EF-F22BCB9954B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6" name="Freeform 26">
              <a:extLst>
                <a:ext uri="{FF2B5EF4-FFF2-40B4-BE49-F238E27FC236}">
                  <a16:creationId xmlns:a16="http://schemas.microsoft.com/office/drawing/2014/main" id="{6F5E529A-250C-4D65-8F8E-55E5A5B213B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7" name="Freeform 27">
              <a:extLst>
                <a:ext uri="{FF2B5EF4-FFF2-40B4-BE49-F238E27FC236}">
                  <a16:creationId xmlns:a16="http://schemas.microsoft.com/office/drawing/2014/main" id="{AE845371-0113-4911-B209-B26A0ECD0A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8" name="Freeform 28">
              <a:extLst>
                <a:ext uri="{FF2B5EF4-FFF2-40B4-BE49-F238E27FC236}">
                  <a16:creationId xmlns:a16="http://schemas.microsoft.com/office/drawing/2014/main" id="{AA5A31F8-D531-438B-8021-41CCFBB5B70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9" name="Freeform 29">
              <a:extLst>
                <a:ext uri="{FF2B5EF4-FFF2-40B4-BE49-F238E27FC236}">
                  <a16:creationId xmlns:a16="http://schemas.microsoft.com/office/drawing/2014/main" id="{2C8A3253-7EE2-4566-83E3-51F9D50351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0" name="Freeform 30">
              <a:extLst>
                <a:ext uri="{FF2B5EF4-FFF2-40B4-BE49-F238E27FC236}">
                  <a16:creationId xmlns:a16="http://schemas.microsoft.com/office/drawing/2014/main" id="{F31DB0E6-F1AA-476C-99E5-B4F8422A0D3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1" name="Freeform 31">
              <a:extLst>
                <a:ext uri="{FF2B5EF4-FFF2-40B4-BE49-F238E27FC236}">
                  <a16:creationId xmlns:a16="http://schemas.microsoft.com/office/drawing/2014/main" id="{73910B45-A0C2-4F8A-8C37-5BDED0F8F1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2" name="Freeform 32">
              <a:extLst>
                <a:ext uri="{FF2B5EF4-FFF2-40B4-BE49-F238E27FC236}">
                  <a16:creationId xmlns:a16="http://schemas.microsoft.com/office/drawing/2014/main" id="{3646DDC5-1FC9-4AA1-98A8-618724C532C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3" name="Freeform 34">
              <a:extLst>
                <a:ext uri="{FF2B5EF4-FFF2-40B4-BE49-F238E27FC236}">
                  <a16:creationId xmlns:a16="http://schemas.microsoft.com/office/drawing/2014/main" id="{8AC8FCAA-C4EE-41C4-9EE2-4AC809E9BE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4" name="Freeform 35">
              <a:extLst>
                <a:ext uri="{FF2B5EF4-FFF2-40B4-BE49-F238E27FC236}">
                  <a16:creationId xmlns:a16="http://schemas.microsoft.com/office/drawing/2014/main" id="{001351B9-32BC-4092-9489-3178F8F31B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5" name="Freeform 36">
              <a:extLst>
                <a:ext uri="{FF2B5EF4-FFF2-40B4-BE49-F238E27FC236}">
                  <a16:creationId xmlns:a16="http://schemas.microsoft.com/office/drawing/2014/main" id="{C95D2276-A26F-4B6E-8292-7971010B9B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6" name="Freeform 37">
              <a:extLst>
                <a:ext uri="{FF2B5EF4-FFF2-40B4-BE49-F238E27FC236}">
                  <a16:creationId xmlns:a16="http://schemas.microsoft.com/office/drawing/2014/main" id="{B7793D21-3B63-4DEA-81E9-B6C0E49189E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7" name="Freeform 38">
              <a:extLst>
                <a:ext uri="{FF2B5EF4-FFF2-40B4-BE49-F238E27FC236}">
                  <a16:creationId xmlns:a16="http://schemas.microsoft.com/office/drawing/2014/main" id="{063FFF3E-D43D-48D9-ABCC-5D27E9F6F7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8" name="Freeform 39">
              <a:extLst>
                <a:ext uri="{FF2B5EF4-FFF2-40B4-BE49-F238E27FC236}">
                  <a16:creationId xmlns:a16="http://schemas.microsoft.com/office/drawing/2014/main" id="{9538B2D6-7EEC-4766-B067-59FDA15688F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9" name="Freeform 40">
              <a:extLst>
                <a:ext uri="{FF2B5EF4-FFF2-40B4-BE49-F238E27FC236}">
                  <a16:creationId xmlns:a16="http://schemas.microsoft.com/office/drawing/2014/main" id="{DE2EB114-F153-4EE2-A225-ED9E924826B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0" name="Freeform 41">
              <a:extLst>
                <a:ext uri="{FF2B5EF4-FFF2-40B4-BE49-F238E27FC236}">
                  <a16:creationId xmlns:a16="http://schemas.microsoft.com/office/drawing/2014/main" id="{203E0ED8-F95A-47F4-A9F5-52919C4BDC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1" name="Freeform 42">
              <a:extLst>
                <a:ext uri="{FF2B5EF4-FFF2-40B4-BE49-F238E27FC236}">
                  <a16:creationId xmlns:a16="http://schemas.microsoft.com/office/drawing/2014/main" id="{905C97A9-9AAF-4C8C-9B09-34711F17A2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2" name="Freeform 43">
              <a:extLst>
                <a:ext uri="{FF2B5EF4-FFF2-40B4-BE49-F238E27FC236}">
                  <a16:creationId xmlns:a16="http://schemas.microsoft.com/office/drawing/2014/main" id="{3FE598C9-097E-4717-BC45-5AF047A12F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3" name="Freeform 44">
              <a:extLst>
                <a:ext uri="{FF2B5EF4-FFF2-40B4-BE49-F238E27FC236}">
                  <a16:creationId xmlns:a16="http://schemas.microsoft.com/office/drawing/2014/main" id="{1EC7357E-1652-4FFA-9D9C-A23C5BA07AC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4" name="Freeform 45">
              <a:extLst>
                <a:ext uri="{FF2B5EF4-FFF2-40B4-BE49-F238E27FC236}">
                  <a16:creationId xmlns:a16="http://schemas.microsoft.com/office/drawing/2014/main" id="{FA085C69-BE3C-40FE-806B-C53E11EA03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5" name="Freeform 46">
              <a:extLst>
                <a:ext uri="{FF2B5EF4-FFF2-40B4-BE49-F238E27FC236}">
                  <a16:creationId xmlns:a16="http://schemas.microsoft.com/office/drawing/2014/main" id="{79826D87-9B2B-49AA-B44C-3B25EB0A05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6" name="Freeform 47">
              <a:extLst>
                <a:ext uri="{FF2B5EF4-FFF2-40B4-BE49-F238E27FC236}">
                  <a16:creationId xmlns:a16="http://schemas.microsoft.com/office/drawing/2014/main" id="{BBC33D55-50CC-4F10-970C-1C11FEDE86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7" name="Freeform 48">
              <a:extLst>
                <a:ext uri="{FF2B5EF4-FFF2-40B4-BE49-F238E27FC236}">
                  <a16:creationId xmlns:a16="http://schemas.microsoft.com/office/drawing/2014/main" id="{5A0D0074-D69D-4FAB-B96D-EAD07D3340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8" name="Freeform 49">
              <a:extLst>
                <a:ext uri="{FF2B5EF4-FFF2-40B4-BE49-F238E27FC236}">
                  <a16:creationId xmlns:a16="http://schemas.microsoft.com/office/drawing/2014/main" id="{2243A0E5-4897-4FFF-9D52-C0E62CBE383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9" name="Freeform 50">
              <a:extLst>
                <a:ext uri="{FF2B5EF4-FFF2-40B4-BE49-F238E27FC236}">
                  <a16:creationId xmlns:a16="http://schemas.microsoft.com/office/drawing/2014/main" id="{17740086-45DD-4B31-A792-EEE9E552774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0" name="Freeform 51">
              <a:extLst>
                <a:ext uri="{FF2B5EF4-FFF2-40B4-BE49-F238E27FC236}">
                  <a16:creationId xmlns:a16="http://schemas.microsoft.com/office/drawing/2014/main" id="{28286BE2-52D7-4EA2-A8CA-7ECA1CBA7A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1" name="Freeform 52">
              <a:extLst>
                <a:ext uri="{FF2B5EF4-FFF2-40B4-BE49-F238E27FC236}">
                  <a16:creationId xmlns:a16="http://schemas.microsoft.com/office/drawing/2014/main" id="{ED204BE5-1978-45AC-9FB6-A6DCAB316C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2" name="Freeform 53">
              <a:extLst>
                <a:ext uri="{FF2B5EF4-FFF2-40B4-BE49-F238E27FC236}">
                  <a16:creationId xmlns:a16="http://schemas.microsoft.com/office/drawing/2014/main" id="{A758FDE8-5C3A-4373-8191-5995131741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3" name="Freeform 54">
              <a:extLst>
                <a:ext uri="{FF2B5EF4-FFF2-40B4-BE49-F238E27FC236}">
                  <a16:creationId xmlns:a16="http://schemas.microsoft.com/office/drawing/2014/main" id="{09E23A29-1721-46B7-815C-5543E03E22C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4" name="Freeform 55">
              <a:extLst>
                <a:ext uri="{FF2B5EF4-FFF2-40B4-BE49-F238E27FC236}">
                  <a16:creationId xmlns:a16="http://schemas.microsoft.com/office/drawing/2014/main" id="{23FE43DE-1560-4C6F-A732-B94CB2CCAA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5" name="Freeform 56">
              <a:extLst>
                <a:ext uri="{FF2B5EF4-FFF2-40B4-BE49-F238E27FC236}">
                  <a16:creationId xmlns:a16="http://schemas.microsoft.com/office/drawing/2014/main" id="{7EE0D194-1FFC-4B0D-8C2B-6FE56F5410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6" name="Freeform 57">
              <a:extLst>
                <a:ext uri="{FF2B5EF4-FFF2-40B4-BE49-F238E27FC236}">
                  <a16:creationId xmlns:a16="http://schemas.microsoft.com/office/drawing/2014/main" id="{98B0D113-F0C7-43CD-A506-9A8C6B44B8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8" name="Freeform 58">
              <a:extLst>
                <a:ext uri="{FF2B5EF4-FFF2-40B4-BE49-F238E27FC236}">
                  <a16:creationId xmlns:a16="http://schemas.microsoft.com/office/drawing/2014/main" id="{7BC6F2E2-7FEC-42B6-B56C-64B6FFB874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9" name="Freeform 59">
              <a:extLst>
                <a:ext uri="{FF2B5EF4-FFF2-40B4-BE49-F238E27FC236}">
                  <a16:creationId xmlns:a16="http://schemas.microsoft.com/office/drawing/2014/main" id="{006CB715-C7A5-48ED-97E2-669AD50068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6" name="Freeform 60">
              <a:extLst>
                <a:ext uri="{FF2B5EF4-FFF2-40B4-BE49-F238E27FC236}">
                  <a16:creationId xmlns:a16="http://schemas.microsoft.com/office/drawing/2014/main" id="{EE7C80A4-9201-4C18-B0E3-79942FC170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7" name="Freeform 61">
              <a:extLst>
                <a:ext uri="{FF2B5EF4-FFF2-40B4-BE49-F238E27FC236}">
                  <a16:creationId xmlns:a16="http://schemas.microsoft.com/office/drawing/2014/main" id="{A2B9D366-3501-4E6D-81A1-1A53FBC52E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9" name="Freeform 62">
              <a:extLst>
                <a:ext uri="{FF2B5EF4-FFF2-40B4-BE49-F238E27FC236}">
                  <a16:creationId xmlns:a16="http://schemas.microsoft.com/office/drawing/2014/main" id="{C8337269-C775-410D-A81D-D4D8740EAA7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345047798"/>
      </p:ext>
    </p:extLst>
  </p:cSld>
  <p:clrMapOvr>
    <a:masterClrMapping/>
  </p:clrMapOvr>
  <p:hf hdr="0" ft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Lear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9153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7475" y="2487775"/>
            <a:ext cx="3579152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86" name="Freeform: Shape 85">
            <a:extLst>
              <a:ext uri="{FF2B5EF4-FFF2-40B4-BE49-F238E27FC236}">
                <a16:creationId xmlns:a16="http://schemas.microsoft.com/office/drawing/2014/main" id="{41CC321A-0AE2-4A8A-992D-26EFFC0FA599}"/>
              </a:ext>
            </a:extLst>
          </p:cNvPr>
          <p:cNvSpPr/>
          <p:nvPr userDrawn="1"/>
        </p:nvSpPr>
        <p:spPr>
          <a:xfrm>
            <a:off x="4704549" y="1429098"/>
            <a:ext cx="4439450" cy="5426469"/>
          </a:xfrm>
          <a:custGeom>
            <a:avLst/>
            <a:gdLst>
              <a:gd name="connsiteX0" fmla="*/ 4439450 w 4439450"/>
              <a:gd name="connsiteY0" fmla="*/ 0 h 5426469"/>
              <a:gd name="connsiteX1" fmla="*/ 4439450 w 4439450"/>
              <a:gd name="connsiteY1" fmla="*/ 5426469 h 5426469"/>
              <a:gd name="connsiteX2" fmla="*/ 1117428 w 4439450"/>
              <a:gd name="connsiteY2" fmla="*/ 5426469 h 5426469"/>
              <a:gd name="connsiteX3" fmla="*/ 7072 w 4439450"/>
              <a:gd name="connsiteY3" fmla="*/ 1226597 h 5426469"/>
              <a:gd name="connsiteX4" fmla="*/ 0 w 4439450"/>
              <a:gd name="connsiteY4" fmla="*/ 1190929 h 5426469"/>
              <a:gd name="connsiteX5" fmla="*/ 4439450 w 4439450"/>
              <a:gd name="connsiteY5" fmla="*/ 0 h 5426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39450" h="5426469">
                <a:moveTo>
                  <a:pt x="4439450" y="0"/>
                </a:moveTo>
                <a:lnTo>
                  <a:pt x="4439450" y="5426469"/>
                </a:lnTo>
                <a:lnTo>
                  <a:pt x="1117428" y="5426469"/>
                </a:lnTo>
                <a:lnTo>
                  <a:pt x="7072" y="1226597"/>
                </a:lnTo>
                <a:lnTo>
                  <a:pt x="0" y="1190929"/>
                </a:lnTo>
                <a:lnTo>
                  <a:pt x="4439450" y="0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74019" t="-38771" r="-74019" b="-3877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 sz="1800"/>
          </a:p>
        </p:txBody>
      </p:sp>
      <p:sp>
        <p:nvSpPr>
          <p:cNvPr id="79" name="Text Placeholder 140">
            <a:extLst>
              <a:ext uri="{FF2B5EF4-FFF2-40B4-BE49-F238E27FC236}">
                <a16:creationId xmlns:a16="http://schemas.microsoft.com/office/drawing/2014/main" id="{21CEE2D3-2446-49AA-ABB7-2B547ACDF26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7475" y="5394944"/>
            <a:ext cx="3579152" cy="70723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80" name="Text Placeholder 135">
            <a:extLst>
              <a:ext uri="{FF2B5EF4-FFF2-40B4-BE49-F238E27FC236}">
                <a16:creationId xmlns:a16="http://schemas.microsoft.com/office/drawing/2014/main" id="{44A6DB05-6799-4877-AB97-C4AFB0F28BB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6247" y="5338960"/>
            <a:ext cx="216000" cy="10800"/>
          </a:xfrm>
          <a:prstGeom prst="rect">
            <a:avLst/>
          </a:prstGeo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grpSp>
        <p:nvGrpSpPr>
          <p:cNvPr id="81" name="Group 4">
            <a:extLst>
              <a:ext uri="{FF2B5EF4-FFF2-40B4-BE49-F238E27FC236}">
                <a16:creationId xmlns:a16="http://schemas.microsoft.com/office/drawing/2014/main" id="{7AEC2C5E-1EAA-493F-8CD4-FB1EB73C1A83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</p:grpSpPr>
        <p:sp>
          <p:nvSpPr>
            <p:cNvPr id="82" name="AutoShape 3">
              <a:extLst>
                <a:ext uri="{FF2B5EF4-FFF2-40B4-BE49-F238E27FC236}">
                  <a16:creationId xmlns:a16="http://schemas.microsoft.com/office/drawing/2014/main" id="{1C52633D-8244-4A26-8FE9-5BC32FD2ED75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3" name="Rectangle 5">
              <a:extLst>
                <a:ext uri="{FF2B5EF4-FFF2-40B4-BE49-F238E27FC236}">
                  <a16:creationId xmlns:a16="http://schemas.microsoft.com/office/drawing/2014/main" id="{2606AAAC-A4F4-4827-9353-ED64EEC2C0C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5" name="Freeform 6">
              <a:extLst>
                <a:ext uri="{FF2B5EF4-FFF2-40B4-BE49-F238E27FC236}">
                  <a16:creationId xmlns:a16="http://schemas.microsoft.com/office/drawing/2014/main" id="{CEB79216-F774-400D-8C5F-64FCC828855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7" name="Freeform 7">
              <a:extLst>
                <a:ext uri="{FF2B5EF4-FFF2-40B4-BE49-F238E27FC236}">
                  <a16:creationId xmlns:a16="http://schemas.microsoft.com/office/drawing/2014/main" id="{B71822C9-BBB3-4881-950B-01543631D47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8" name="Freeform 8">
              <a:extLst>
                <a:ext uri="{FF2B5EF4-FFF2-40B4-BE49-F238E27FC236}">
                  <a16:creationId xmlns:a16="http://schemas.microsoft.com/office/drawing/2014/main" id="{7E329FE3-63B4-4009-BE74-CC2437E8FDE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9" name="Freeform 9">
              <a:extLst>
                <a:ext uri="{FF2B5EF4-FFF2-40B4-BE49-F238E27FC236}">
                  <a16:creationId xmlns:a16="http://schemas.microsoft.com/office/drawing/2014/main" id="{A43C7877-CD8F-40E2-B1A8-D140A344E35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0" name="Freeform 10">
              <a:extLst>
                <a:ext uri="{FF2B5EF4-FFF2-40B4-BE49-F238E27FC236}">
                  <a16:creationId xmlns:a16="http://schemas.microsoft.com/office/drawing/2014/main" id="{FAFC5A6C-93A5-4A5F-9306-04972F0AEF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1" name="Freeform 11">
              <a:extLst>
                <a:ext uri="{FF2B5EF4-FFF2-40B4-BE49-F238E27FC236}">
                  <a16:creationId xmlns:a16="http://schemas.microsoft.com/office/drawing/2014/main" id="{A7471689-80F3-4916-AF89-C29133FD4F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2" name="Freeform 12">
              <a:extLst>
                <a:ext uri="{FF2B5EF4-FFF2-40B4-BE49-F238E27FC236}">
                  <a16:creationId xmlns:a16="http://schemas.microsoft.com/office/drawing/2014/main" id="{DB2B2874-E684-4772-AE85-805E0F6E3C9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3" name="Freeform 13">
              <a:extLst>
                <a:ext uri="{FF2B5EF4-FFF2-40B4-BE49-F238E27FC236}">
                  <a16:creationId xmlns:a16="http://schemas.microsoft.com/office/drawing/2014/main" id="{03FFE667-42BD-4F0C-996F-E1A3F159C63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4" name="Freeform 14">
              <a:extLst>
                <a:ext uri="{FF2B5EF4-FFF2-40B4-BE49-F238E27FC236}">
                  <a16:creationId xmlns:a16="http://schemas.microsoft.com/office/drawing/2014/main" id="{D62B1E01-A359-4A67-BE83-878B007BC51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5" name="Freeform 15">
              <a:extLst>
                <a:ext uri="{FF2B5EF4-FFF2-40B4-BE49-F238E27FC236}">
                  <a16:creationId xmlns:a16="http://schemas.microsoft.com/office/drawing/2014/main" id="{AE23CB7C-8A6D-4BC1-B5FF-F76575A602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6" name="Freeform 16">
              <a:extLst>
                <a:ext uri="{FF2B5EF4-FFF2-40B4-BE49-F238E27FC236}">
                  <a16:creationId xmlns:a16="http://schemas.microsoft.com/office/drawing/2014/main" id="{F4A26FC3-0321-4C72-8F11-FCC6C7B525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7" name="Freeform 17">
              <a:extLst>
                <a:ext uri="{FF2B5EF4-FFF2-40B4-BE49-F238E27FC236}">
                  <a16:creationId xmlns:a16="http://schemas.microsoft.com/office/drawing/2014/main" id="{ABA0E4EE-1890-4B82-BBEA-AD434AF8E59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8" name="Freeform 18">
              <a:extLst>
                <a:ext uri="{FF2B5EF4-FFF2-40B4-BE49-F238E27FC236}">
                  <a16:creationId xmlns:a16="http://schemas.microsoft.com/office/drawing/2014/main" id="{165C6709-8899-4F31-AEE3-B537425BA3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9" name="Freeform 19">
              <a:extLst>
                <a:ext uri="{FF2B5EF4-FFF2-40B4-BE49-F238E27FC236}">
                  <a16:creationId xmlns:a16="http://schemas.microsoft.com/office/drawing/2014/main" id="{7E891DF3-F827-4268-B8C6-71B33BB5FBE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0" name="Freeform 20">
              <a:extLst>
                <a:ext uri="{FF2B5EF4-FFF2-40B4-BE49-F238E27FC236}">
                  <a16:creationId xmlns:a16="http://schemas.microsoft.com/office/drawing/2014/main" id="{C5ED5C2C-D0E8-4650-A7EA-9EC91189CE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1" name="Rectangle 21">
              <a:extLst>
                <a:ext uri="{FF2B5EF4-FFF2-40B4-BE49-F238E27FC236}">
                  <a16:creationId xmlns:a16="http://schemas.microsoft.com/office/drawing/2014/main" id="{DA90F9AE-68E2-451C-8C04-17529AD4DC4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2" name="Freeform 22">
              <a:extLst>
                <a:ext uri="{FF2B5EF4-FFF2-40B4-BE49-F238E27FC236}">
                  <a16:creationId xmlns:a16="http://schemas.microsoft.com/office/drawing/2014/main" id="{EADB0987-13F3-4876-AE51-A327302F1E6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3" name="Freeform 23">
              <a:extLst>
                <a:ext uri="{FF2B5EF4-FFF2-40B4-BE49-F238E27FC236}">
                  <a16:creationId xmlns:a16="http://schemas.microsoft.com/office/drawing/2014/main" id="{7B061FE8-6228-4A9A-826C-FE4242A692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4" name="Freeform 24">
              <a:extLst>
                <a:ext uri="{FF2B5EF4-FFF2-40B4-BE49-F238E27FC236}">
                  <a16:creationId xmlns:a16="http://schemas.microsoft.com/office/drawing/2014/main" id="{6D8ADDE7-FED2-42DF-8FC5-EC279F28DD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5" name="Freeform 25">
              <a:extLst>
                <a:ext uri="{FF2B5EF4-FFF2-40B4-BE49-F238E27FC236}">
                  <a16:creationId xmlns:a16="http://schemas.microsoft.com/office/drawing/2014/main" id="{20EE590D-9B1E-4E8F-93AE-7209574BE01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6" name="Freeform 26">
              <a:extLst>
                <a:ext uri="{FF2B5EF4-FFF2-40B4-BE49-F238E27FC236}">
                  <a16:creationId xmlns:a16="http://schemas.microsoft.com/office/drawing/2014/main" id="{F88E6B26-596D-4245-BE33-F985E66AA9F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7" name="Freeform 27">
              <a:extLst>
                <a:ext uri="{FF2B5EF4-FFF2-40B4-BE49-F238E27FC236}">
                  <a16:creationId xmlns:a16="http://schemas.microsoft.com/office/drawing/2014/main" id="{D8393A93-039B-45F8-B3EA-677FD96C41D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8" name="Freeform 28">
              <a:extLst>
                <a:ext uri="{FF2B5EF4-FFF2-40B4-BE49-F238E27FC236}">
                  <a16:creationId xmlns:a16="http://schemas.microsoft.com/office/drawing/2014/main" id="{E7821795-C199-4CD1-8A95-774469D3F80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9" name="Freeform 29">
              <a:extLst>
                <a:ext uri="{FF2B5EF4-FFF2-40B4-BE49-F238E27FC236}">
                  <a16:creationId xmlns:a16="http://schemas.microsoft.com/office/drawing/2014/main" id="{3528F85B-280E-4ED5-B86B-15365191ACD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0" name="Freeform 30">
              <a:extLst>
                <a:ext uri="{FF2B5EF4-FFF2-40B4-BE49-F238E27FC236}">
                  <a16:creationId xmlns:a16="http://schemas.microsoft.com/office/drawing/2014/main" id="{872B2F7B-F5BB-4FAC-BCAB-B776C730673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1" name="Freeform 31">
              <a:extLst>
                <a:ext uri="{FF2B5EF4-FFF2-40B4-BE49-F238E27FC236}">
                  <a16:creationId xmlns:a16="http://schemas.microsoft.com/office/drawing/2014/main" id="{1861E282-4784-47C2-BB23-08219D4E34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2" name="Freeform 32">
              <a:extLst>
                <a:ext uri="{FF2B5EF4-FFF2-40B4-BE49-F238E27FC236}">
                  <a16:creationId xmlns:a16="http://schemas.microsoft.com/office/drawing/2014/main" id="{1630668C-8D90-46B1-86A7-E5358BFF996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3" name="Freeform 34">
              <a:extLst>
                <a:ext uri="{FF2B5EF4-FFF2-40B4-BE49-F238E27FC236}">
                  <a16:creationId xmlns:a16="http://schemas.microsoft.com/office/drawing/2014/main" id="{EE4DC629-3872-43DE-BF5A-17E0082B1C7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4" name="Freeform 35">
              <a:extLst>
                <a:ext uri="{FF2B5EF4-FFF2-40B4-BE49-F238E27FC236}">
                  <a16:creationId xmlns:a16="http://schemas.microsoft.com/office/drawing/2014/main" id="{62B44810-F5D7-457F-B8A3-1C39EC83E2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5" name="Freeform 36">
              <a:extLst>
                <a:ext uri="{FF2B5EF4-FFF2-40B4-BE49-F238E27FC236}">
                  <a16:creationId xmlns:a16="http://schemas.microsoft.com/office/drawing/2014/main" id="{B2176672-9850-4AB9-B347-D448D47797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6" name="Freeform 37">
              <a:extLst>
                <a:ext uri="{FF2B5EF4-FFF2-40B4-BE49-F238E27FC236}">
                  <a16:creationId xmlns:a16="http://schemas.microsoft.com/office/drawing/2014/main" id="{A3A8F8B1-DD28-4A58-81BA-4E8525BEFD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7" name="Freeform 38">
              <a:extLst>
                <a:ext uri="{FF2B5EF4-FFF2-40B4-BE49-F238E27FC236}">
                  <a16:creationId xmlns:a16="http://schemas.microsoft.com/office/drawing/2014/main" id="{6C582130-A062-4035-8BF9-1551D591E43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8" name="Freeform 39">
              <a:extLst>
                <a:ext uri="{FF2B5EF4-FFF2-40B4-BE49-F238E27FC236}">
                  <a16:creationId xmlns:a16="http://schemas.microsoft.com/office/drawing/2014/main" id="{23441879-8C28-4516-81E9-F746F594C2F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9" name="Freeform 40">
              <a:extLst>
                <a:ext uri="{FF2B5EF4-FFF2-40B4-BE49-F238E27FC236}">
                  <a16:creationId xmlns:a16="http://schemas.microsoft.com/office/drawing/2014/main" id="{45BDF2EC-5A8F-4CF7-81DD-5F1A725E3B0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0" name="Freeform 41">
              <a:extLst>
                <a:ext uri="{FF2B5EF4-FFF2-40B4-BE49-F238E27FC236}">
                  <a16:creationId xmlns:a16="http://schemas.microsoft.com/office/drawing/2014/main" id="{F74A0107-E063-43A7-A96B-712D91C896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1" name="Freeform 42">
              <a:extLst>
                <a:ext uri="{FF2B5EF4-FFF2-40B4-BE49-F238E27FC236}">
                  <a16:creationId xmlns:a16="http://schemas.microsoft.com/office/drawing/2014/main" id="{E32958C6-BE09-4809-B9E0-504AE181FF2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2" name="Freeform 43">
              <a:extLst>
                <a:ext uri="{FF2B5EF4-FFF2-40B4-BE49-F238E27FC236}">
                  <a16:creationId xmlns:a16="http://schemas.microsoft.com/office/drawing/2014/main" id="{EB9AFC25-4C4D-4B1A-B776-904EB70DDB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3" name="Freeform 44">
              <a:extLst>
                <a:ext uri="{FF2B5EF4-FFF2-40B4-BE49-F238E27FC236}">
                  <a16:creationId xmlns:a16="http://schemas.microsoft.com/office/drawing/2014/main" id="{A1527852-91E6-4272-B192-ED13181501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4" name="Freeform 45">
              <a:extLst>
                <a:ext uri="{FF2B5EF4-FFF2-40B4-BE49-F238E27FC236}">
                  <a16:creationId xmlns:a16="http://schemas.microsoft.com/office/drawing/2014/main" id="{FBE5A300-24E3-4A93-A67B-6F102C53DA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5" name="Freeform 46">
              <a:extLst>
                <a:ext uri="{FF2B5EF4-FFF2-40B4-BE49-F238E27FC236}">
                  <a16:creationId xmlns:a16="http://schemas.microsoft.com/office/drawing/2014/main" id="{26EB4922-ECE1-4BF4-A362-47751C13E99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6" name="Freeform 47">
              <a:extLst>
                <a:ext uri="{FF2B5EF4-FFF2-40B4-BE49-F238E27FC236}">
                  <a16:creationId xmlns:a16="http://schemas.microsoft.com/office/drawing/2014/main" id="{2A7EADE0-27C5-4420-B2F5-7CB269E0D6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7" name="Freeform 48">
              <a:extLst>
                <a:ext uri="{FF2B5EF4-FFF2-40B4-BE49-F238E27FC236}">
                  <a16:creationId xmlns:a16="http://schemas.microsoft.com/office/drawing/2014/main" id="{3EBFBCAC-1856-4444-A91C-4C81B7F18EF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8" name="Freeform 49">
              <a:extLst>
                <a:ext uri="{FF2B5EF4-FFF2-40B4-BE49-F238E27FC236}">
                  <a16:creationId xmlns:a16="http://schemas.microsoft.com/office/drawing/2014/main" id="{52E33841-48EA-456A-A350-81E784EBE7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9" name="Freeform 50">
              <a:extLst>
                <a:ext uri="{FF2B5EF4-FFF2-40B4-BE49-F238E27FC236}">
                  <a16:creationId xmlns:a16="http://schemas.microsoft.com/office/drawing/2014/main" id="{21DF18E6-89EA-46BC-A2F7-339135A457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0" name="Freeform 51">
              <a:extLst>
                <a:ext uri="{FF2B5EF4-FFF2-40B4-BE49-F238E27FC236}">
                  <a16:creationId xmlns:a16="http://schemas.microsoft.com/office/drawing/2014/main" id="{544220B8-8184-47D1-962D-701264A3FA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1" name="Freeform 52">
              <a:extLst>
                <a:ext uri="{FF2B5EF4-FFF2-40B4-BE49-F238E27FC236}">
                  <a16:creationId xmlns:a16="http://schemas.microsoft.com/office/drawing/2014/main" id="{1FA0ADB3-5E00-42EA-B3BF-70EC87E6D7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2" name="Freeform 53">
              <a:extLst>
                <a:ext uri="{FF2B5EF4-FFF2-40B4-BE49-F238E27FC236}">
                  <a16:creationId xmlns:a16="http://schemas.microsoft.com/office/drawing/2014/main" id="{911DD7EB-1A25-473C-903C-6C497DD0460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3" name="Freeform 54">
              <a:extLst>
                <a:ext uri="{FF2B5EF4-FFF2-40B4-BE49-F238E27FC236}">
                  <a16:creationId xmlns:a16="http://schemas.microsoft.com/office/drawing/2014/main" id="{853B69C5-F4FF-4391-9567-3204D8F2EAE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4" name="Freeform 55">
              <a:extLst>
                <a:ext uri="{FF2B5EF4-FFF2-40B4-BE49-F238E27FC236}">
                  <a16:creationId xmlns:a16="http://schemas.microsoft.com/office/drawing/2014/main" id="{0535B51B-9C9D-49A7-B7E1-20E728C6D9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5" name="Freeform 56">
              <a:extLst>
                <a:ext uri="{FF2B5EF4-FFF2-40B4-BE49-F238E27FC236}">
                  <a16:creationId xmlns:a16="http://schemas.microsoft.com/office/drawing/2014/main" id="{3E79BE2B-9DFC-4254-A984-2E34ED21FB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6" name="Freeform 57">
              <a:extLst>
                <a:ext uri="{FF2B5EF4-FFF2-40B4-BE49-F238E27FC236}">
                  <a16:creationId xmlns:a16="http://schemas.microsoft.com/office/drawing/2014/main" id="{41E7890D-D067-41D3-9266-AD074EF6E96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8" name="Freeform 58">
              <a:extLst>
                <a:ext uri="{FF2B5EF4-FFF2-40B4-BE49-F238E27FC236}">
                  <a16:creationId xmlns:a16="http://schemas.microsoft.com/office/drawing/2014/main" id="{C8095581-68B5-470B-B2E0-6D389D4EB0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9" name="Freeform 59">
              <a:extLst>
                <a:ext uri="{FF2B5EF4-FFF2-40B4-BE49-F238E27FC236}">
                  <a16:creationId xmlns:a16="http://schemas.microsoft.com/office/drawing/2014/main" id="{0C13E48D-4F2D-45B0-A677-6F99E096B85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6" name="Freeform 60">
              <a:extLst>
                <a:ext uri="{FF2B5EF4-FFF2-40B4-BE49-F238E27FC236}">
                  <a16:creationId xmlns:a16="http://schemas.microsoft.com/office/drawing/2014/main" id="{F114AA74-9106-4470-AB9B-E93589EF92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7" name="Freeform 61">
              <a:extLst>
                <a:ext uri="{FF2B5EF4-FFF2-40B4-BE49-F238E27FC236}">
                  <a16:creationId xmlns:a16="http://schemas.microsoft.com/office/drawing/2014/main" id="{178C0438-0328-4BC8-AD19-73D9984C3F3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9" name="Freeform 62">
              <a:extLst>
                <a:ext uri="{FF2B5EF4-FFF2-40B4-BE49-F238E27FC236}">
                  <a16:creationId xmlns:a16="http://schemas.microsoft.com/office/drawing/2014/main" id="{2EE83936-0D62-4DDE-9C4C-454F0DC6293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1112157738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-part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/>
        </p:nvSpPr>
        <p:spPr>
          <a:xfrm>
            <a:off x="-1" y="-1"/>
            <a:ext cx="9153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/>
          </a:p>
        </p:txBody>
      </p:sp>
      <p:sp>
        <p:nvSpPr>
          <p:cNvPr id="147" name="Text Placeholder 140">
            <a:extLst>
              <a:ext uri="{FF2B5EF4-FFF2-40B4-BE49-F238E27FC236}">
                <a16:creationId xmlns:a16="http://schemas.microsoft.com/office/drawing/2014/main" id="{74859718-6497-4295-886B-BD752B23C84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318430" y="686887"/>
            <a:ext cx="2824180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41F2942-2F48-4595-B815-42D3F57C14B8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75050" y="5410207"/>
            <a:ext cx="1454741" cy="923925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AU" dirty="0"/>
              <a:t>Click to add partner logos</a:t>
            </a:r>
          </a:p>
        </p:txBody>
      </p:sp>
      <p:sp>
        <p:nvSpPr>
          <p:cNvPr id="79" name="Picture Placeholder 2">
            <a:extLst>
              <a:ext uri="{FF2B5EF4-FFF2-40B4-BE49-F238E27FC236}">
                <a16:creationId xmlns:a16="http://schemas.microsoft.com/office/drawing/2014/main" id="{649337E6-8710-4F9B-AE53-FDDFC8849CF6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1951398" y="5410207"/>
            <a:ext cx="1454741" cy="923925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AU" dirty="0"/>
              <a:t>Click to add partner logos</a:t>
            </a:r>
          </a:p>
        </p:txBody>
      </p:sp>
      <p:sp>
        <p:nvSpPr>
          <p:cNvPr id="80" name="Picture Placeholder 2">
            <a:extLst>
              <a:ext uri="{FF2B5EF4-FFF2-40B4-BE49-F238E27FC236}">
                <a16:creationId xmlns:a16="http://schemas.microsoft.com/office/drawing/2014/main" id="{2E04A960-7ECB-4B73-A38E-482CE39F43DB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3527746" y="5410207"/>
            <a:ext cx="1454741" cy="923925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AU" dirty="0"/>
              <a:t>Click to add partner logos</a:t>
            </a:r>
          </a:p>
        </p:txBody>
      </p:sp>
      <p:sp>
        <p:nvSpPr>
          <p:cNvPr id="194" name="Subtitle 139">
            <a:extLst>
              <a:ext uri="{FF2B5EF4-FFF2-40B4-BE49-F238E27FC236}">
                <a16:creationId xmlns:a16="http://schemas.microsoft.com/office/drawing/2014/main" id="{11B95767-3A13-4FFC-998D-AC0754C0EA3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7475" y="2487775"/>
            <a:ext cx="3579152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195" name="Group 4">
            <a:extLst>
              <a:ext uri="{FF2B5EF4-FFF2-40B4-BE49-F238E27FC236}">
                <a16:creationId xmlns:a16="http://schemas.microsoft.com/office/drawing/2014/main" id="{839C52C0-9A6F-4427-8D48-7BB28B00B546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</p:grpSpPr>
        <p:sp>
          <p:nvSpPr>
            <p:cNvPr id="196" name="AutoShape 3">
              <a:extLst>
                <a:ext uri="{FF2B5EF4-FFF2-40B4-BE49-F238E27FC236}">
                  <a16:creationId xmlns:a16="http://schemas.microsoft.com/office/drawing/2014/main" id="{3CB4793C-5CCD-4F5B-BF61-B5519BB84563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97" name="Rectangle 5">
              <a:extLst>
                <a:ext uri="{FF2B5EF4-FFF2-40B4-BE49-F238E27FC236}">
                  <a16:creationId xmlns:a16="http://schemas.microsoft.com/office/drawing/2014/main" id="{9C22DE55-0539-4D47-B968-A6FFB052273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98" name="Freeform 6">
              <a:extLst>
                <a:ext uri="{FF2B5EF4-FFF2-40B4-BE49-F238E27FC236}">
                  <a16:creationId xmlns:a16="http://schemas.microsoft.com/office/drawing/2014/main" id="{839E5D8B-8155-49D3-9C68-ADDFE2B147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99" name="Freeform 7">
              <a:extLst>
                <a:ext uri="{FF2B5EF4-FFF2-40B4-BE49-F238E27FC236}">
                  <a16:creationId xmlns:a16="http://schemas.microsoft.com/office/drawing/2014/main" id="{C63B0A4A-C98F-4375-81E7-CF6DC2A71A5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00" name="Freeform 8">
              <a:extLst>
                <a:ext uri="{FF2B5EF4-FFF2-40B4-BE49-F238E27FC236}">
                  <a16:creationId xmlns:a16="http://schemas.microsoft.com/office/drawing/2014/main" id="{AC870463-CB95-46E5-9190-D47D0A0AD6B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01" name="Freeform 9">
              <a:extLst>
                <a:ext uri="{FF2B5EF4-FFF2-40B4-BE49-F238E27FC236}">
                  <a16:creationId xmlns:a16="http://schemas.microsoft.com/office/drawing/2014/main" id="{9C090A6E-F3FE-4492-A8E3-5CB015467A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02" name="Freeform 10">
              <a:extLst>
                <a:ext uri="{FF2B5EF4-FFF2-40B4-BE49-F238E27FC236}">
                  <a16:creationId xmlns:a16="http://schemas.microsoft.com/office/drawing/2014/main" id="{D71279E6-2329-4AFD-BC71-783C75AD0ED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03" name="Freeform 11">
              <a:extLst>
                <a:ext uri="{FF2B5EF4-FFF2-40B4-BE49-F238E27FC236}">
                  <a16:creationId xmlns:a16="http://schemas.microsoft.com/office/drawing/2014/main" id="{39F93875-8DCC-4364-BCAD-87D1A0395F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04" name="Freeform 12">
              <a:extLst>
                <a:ext uri="{FF2B5EF4-FFF2-40B4-BE49-F238E27FC236}">
                  <a16:creationId xmlns:a16="http://schemas.microsoft.com/office/drawing/2014/main" id="{B8A0F650-D849-4B73-9146-7E451420956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05" name="Freeform 13">
              <a:extLst>
                <a:ext uri="{FF2B5EF4-FFF2-40B4-BE49-F238E27FC236}">
                  <a16:creationId xmlns:a16="http://schemas.microsoft.com/office/drawing/2014/main" id="{696C0D3B-E372-4329-A827-83F393655A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06" name="Freeform 14">
              <a:extLst>
                <a:ext uri="{FF2B5EF4-FFF2-40B4-BE49-F238E27FC236}">
                  <a16:creationId xmlns:a16="http://schemas.microsoft.com/office/drawing/2014/main" id="{09187AF8-096B-4D9D-BECF-DA1ED221448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07" name="Freeform 15">
              <a:extLst>
                <a:ext uri="{FF2B5EF4-FFF2-40B4-BE49-F238E27FC236}">
                  <a16:creationId xmlns:a16="http://schemas.microsoft.com/office/drawing/2014/main" id="{BCFC2B8D-A927-4FA6-ABAD-250666F7F9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08" name="Freeform 16">
              <a:extLst>
                <a:ext uri="{FF2B5EF4-FFF2-40B4-BE49-F238E27FC236}">
                  <a16:creationId xmlns:a16="http://schemas.microsoft.com/office/drawing/2014/main" id="{393D1A0F-7858-45C7-9640-0EA05DE962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09" name="Freeform 17">
              <a:extLst>
                <a:ext uri="{FF2B5EF4-FFF2-40B4-BE49-F238E27FC236}">
                  <a16:creationId xmlns:a16="http://schemas.microsoft.com/office/drawing/2014/main" id="{9D9CC4FD-3E79-4B80-9CDC-9026604ACE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10" name="Freeform 18">
              <a:extLst>
                <a:ext uri="{FF2B5EF4-FFF2-40B4-BE49-F238E27FC236}">
                  <a16:creationId xmlns:a16="http://schemas.microsoft.com/office/drawing/2014/main" id="{6B9EF6BE-5CAC-4584-85C5-38722586BD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11" name="Freeform 19">
              <a:extLst>
                <a:ext uri="{FF2B5EF4-FFF2-40B4-BE49-F238E27FC236}">
                  <a16:creationId xmlns:a16="http://schemas.microsoft.com/office/drawing/2014/main" id="{CE9CBF70-A08F-4B3E-933C-5B383A7A0A0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12" name="Freeform 20">
              <a:extLst>
                <a:ext uri="{FF2B5EF4-FFF2-40B4-BE49-F238E27FC236}">
                  <a16:creationId xmlns:a16="http://schemas.microsoft.com/office/drawing/2014/main" id="{DCB129BA-B7EC-4145-AA2C-85E18362D5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13" name="Rectangle 21">
              <a:extLst>
                <a:ext uri="{FF2B5EF4-FFF2-40B4-BE49-F238E27FC236}">
                  <a16:creationId xmlns:a16="http://schemas.microsoft.com/office/drawing/2014/main" id="{E952D24A-E62C-4B35-A453-E2DB313C1CF9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14" name="Freeform 22">
              <a:extLst>
                <a:ext uri="{FF2B5EF4-FFF2-40B4-BE49-F238E27FC236}">
                  <a16:creationId xmlns:a16="http://schemas.microsoft.com/office/drawing/2014/main" id="{A616AFE6-9BCC-48E4-8C66-4AF9903EDA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15" name="Freeform 23">
              <a:extLst>
                <a:ext uri="{FF2B5EF4-FFF2-40B4-BE49-F238E27FC236}">
                  <a16:creationId xmlns:a16="http://schemas.microsoft.com/office/drawing/2014/main" id="{14593CC9-FBBF-4EEA-A1D0-6472C18040C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16" name="Freeform 24">
              <a:extLst>
                <a:ext uri="{FF2B5EF4-FFF2-40B4-BE49-F238E27FC236}">
                  <a16:creationId xmlns:a16="http://schemas.microsoft.com/office/drawing/2014/main" id="{C13B5AB5-D746-465E-AA3D-E87100FF957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17" name="Freeform 25">
              <a:extLst>
                <a:ext uri="{FF2B5EF4-FFF2-40B4-BE49-F238E27FC236}">
                  <a16:creationId xmlns:a16="http://schemas.microsoft.com/office/drawing/2014/main" id="{D8C3E3A5-B063-4156-83BE-857D9A190CB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18" name="Freeform 26">
              <a:extLst>
                <a:ext uri="{FF2B5EF4-FFF2-40B4-BE49-F238E27FC236}">
                  <a16:creationId xmlns:a16="http://schemas.microsoft.com/office/drawing/2014/main" id="{F9354ACE-2667-43D9-A9E4-35AF59FB09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19" name="Freeform 27">
              <a:extLst>
                <a:ext uri="{FF2B5EF4-FFF2-40B4-BE49-F238E27FC236}">
                  <a16:creationId xmlns:a16="http://schemas.microsoft.com/office/drawing/2014/main" id="{4500720B-9FE5-4FC6-BCC6-2C7F8F4E4DB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20" name="Freeform 28">
              <a:extLst>
                <a:ext uri="{FF2B5EF4-FFF2-40B4-BE49-F238E27FC236}">
                  <a16:creationId xmlns:a16="http://schemas.microsoft.com/office/drawing/2014/main" id="{84BA71E3-588E-4AA6-AB1E-3CDB10C4FBB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21" name="Freeform 29">
              <a:extLst>
                <a:ext uri="{FF2B5EF4-FFF2-40B4-BE49-F238E27FC236}">
                  <a16:creationId xmlns:a16="http://schemas.microsoft.com/office/drawing/2014/main" id="{BE3254C8-814E-4952-8200-C895058BA82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22" name="Freeform 30">
              <a:extLst>
                <a:ext uri="{FF2B5EF4-FFF2-40B4-BE49-F238E27FC236}">
                  <a16:creationId xmlns:a16="http://schemas.microsoft.com/office/drawing/2014/main" id="{331888C2-72FE-4B1E-BB9E-F6E7C5762F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23" name="Freeform 31">
              <a:extLst>
                <a:ext uri="{FF2B5EF4-FFF2-40B4-BE49-F238E27FC236}">
                  <a16:creationId xmlns:a16="http://schemas.microsoft.com/office/drawing/2014/main" id="{9BDBD28C-CE53-4274-AAA7-FA2D3C043C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24" name="Freeform 32">
              <a:extLst>
                <a:ext uri="{FF2B5EF4-FFF2-40B4-BE49-F238E27FC236}">
                  <a16:creationId xmlns:a16="http://schemas.microsoft.com/office/drawing/2014/main" id="{AFC524B2-1374-4D2A-8E7E-8CEEA8756B7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25" name="Freeform 34">
              <a:extLst>
                <a:ext uri="{FF2B5EF4-FFF2-40B4-BE49-F238E27FC236}">
                  <a16:creationId xmlns:a16="http://schemas.microsoft.com/office/drawing/2014/main" id="{159C63ED-119F-4995-A908-DBB2293E7D2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26" name="Freeform 35">
              <a:extLst>
                <a:ext uri="{FF2B5EF4-FFF2-40B4-BE49-F238E27FC236}">
                  <a16:creationId xmlns:a16="http://schemas.microsoft.com/office/drawing/2014/main" id="{9D9FDAB1-BF5D-47C0-A4DE-38264D999D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27" name="Freeform 36">
              <a:extLst>
                <a:ext uri="{FF2B5EF4-FFF2-40B4-BE49-F238E27FC236}">
                  <a16:creationId xmlns:a16="http://schemas.microsoft.com/office/drawing/2014/main" id="{C1ABD4F8-3CE7-417B-8CCD-4879D33FA8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28" name="Freeform 37">
              <a:extLst>
                <a:ext uri="{FF2B5EF4-FFF2-40B4-BE49-F238E27FC236}">
                  <a16:creationId xmlns:a16="http://schemas.microsoft.com/office/drawing/2014/main" id="{103F22C4-1CD6-4EF0-905B-92AB362F75A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29" name="Freeform 38">
              <a:extLst>
                <a:ext uri="{FF2B5EF4-FFF2-40B4-BE49-F238E27FC236}">
                  <a16:creationId xmlns:a16="http://schemas.microsoft.com/office/drawing/2014/main" id="{B6C6E0C7-2C51-494C-96A1-A7080C7BC7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30" name="Freeform 39">
              <a:extLst>
                <a:ext uri="{FF2B5EF4-FFF2-40B4-BE49-F238E27FC236}">
                  <a16:creationId xmlns:a16="http://schemas.microsoft.com/office/drawing/2014/main" id="{5E3AA035-F1DE-4980-A6F9-03834D68401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31" name="Freeform 40">
              <a:extLst>
                <a:ext uri="{FF2B5EF4-FFF2-40B4-BE49-F238E27FC236}">
                  <a16:creationId xmlns:a16="http://schemas.microsoft.com/office/drawing/2014/main" id="{130ADC70-2CD1-418A-84DE-3F38ABE739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32" name="Freeform 41">
              <a:extLst>
                <a:ext uri="{FF2B5EF4-FFF2-40B4-BE49-F238E27FC236}">
                  <a16:creationId xmlns:a16="http://schemas.microsoft.com/office/drawing/2014/main" id="{B7EA4B72-1CA4-476A-B6D6-852CAC06C8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33" name="Freeform 42">
              <a:extLst>
                <a:ext uri="{FF2B5EF4-FFF2-40B4-BE49-F238E27FC236}">
                  <a16:creationId xmlns:a16="http://schemas.microsoft.com/office/drawing/2014/main" id="{9BCDC689-AB36-471E-A19F-6DF6BDFA48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34" name="Freeform 43">
              <a:extLst>
                <a:ext uri="{FF2B5EF4-FFF2-40B4-BE49-F238E27FC236}">
                  <a16:creationId xmlns:a16="http://schemas.microsoft.com/office/drawing/2014/main" id="{F84B1191-49BD-42D8-9DD8-54B1025B855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35" name="Freeform 44">
              <a:extLst>
                <a:ext uri="{FF2B5EF4-FFF2-40B4-BE49-F238E27FC236}">
                  <a16:creationId xmlns:a16="http://schemas.microsoft.com/office/drawing/2014/main" id="{3F36B0B7-B248-4C36-ACAA-F57D604F99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36" name="Freeform 45">
              <a:extLst>
                <a:ext uri="{FF2B5EF4-FFF2-40B4-BE49-F238E27FC236}">
                  <a16:creationId xmlns:a16="http://schemas.microsoft.com/office/drawing/2014/main" id="{6C40B266-66D2-4AA5-AF83-82341DD033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37" name="Freeform 46">
              <a:extLst>
                <a:ext uri="{FF2B5EF4-FFF2-40B4-BE49-F238E27FC236}">
                  <a16:creationId xmlns:a16="http://schemas.microsoft.com/office/drawing/2014/main" id="{0F6CDDCC-C889-48AC-B016-7F6405161B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38" name="Freeform 47">
              <a:extLst>
                <a:ext uri="{FF2B5EF4-FFF2-40B4-BE49-F238E27FC236}">
                  <a16:creationId xmlns:a16="http://schemas.microsoft.com/office/drawing/2014/main" id="{292792DB-44D2-43DB-9EBE-FD22D8E4DB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39" name="Freeform 48">
              <a:extLst>
                <a:ext uri="{FF2B5EF4-FFF2-40B4-BE49-F238E27FC236}">
                  <a16:creationId xmlns:a16="http://schemas.microsoft.com/office/drawing/2014/main" id="{A70696E9-E2B2-4865-A0C3-E3E4E7CAB85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40" name="Freeform 49">
              <a:extLst>
                <a:ext uri="{FF2B5EF4-FFF2-40B4-BE49-F238E27FC236}">
                  <a16:creationId xmlns:a16="http://schemas.microsoft.com/office/drawing/2014/main" id="{8131D599-F06F-4922-A462-921AB0B9CF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41" name="Freeform 50">
              <a:extLst>
                <a:ext uri="{FF2B5EF4-FFF2-40B4-BE49-F238E27FC236}">
                  <a16:creationId xmlns:a16="http://schemas.microsoft.com/office/drawing/2014/main" id="{5737B435-E8F8-4CDD-89CD-FF0682FDEDF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42" name="Freeform 51">
              <a:extLst>
                <a:ext uri="{FF2B5EF4-FFF2-40B4-BE49-F238E27FC236}">
                  <a16:creationId xmlns:a16="http://schemas.microsoft.com/office/drawing/2014/main" id="{BC9AEEE5-3792-4999-8681-0EA0B20F09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43" name="Freeform 52">
              <a:extLst>
                <a:ext uri="{FF2B5EF4-FFF2-40B4-BE49-F238E27FC236}">
                  <a16:creationId xmlns:a16="http://schemas.microsoft.com/office/drawing/2014/main" id="{D1D6BC8B-EF90-45E5-B12E-445E7D0308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44" name="Freeform 53">
              <a:extLst>
                <a:ext uri="{FF2B5EF4-FFF2-40B4-BE49-F238E27FC236}">
                  <a16:creationId xmlns:a16="http://schemas.microsoft.com/office/drawing/2014/main" id="{C63921BB-161E-4135-A152-58519C262B4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45" name="Freeform 54">
              <a:extLst>
                <a:ext uri="{FF2B5EF4-FFF2-40B4-BE49-F238E27FC236}">
                  <a16:creationId xmlns:a16="http://schemas.microsoft.com/office/drawing/2014/main" id="{B6D7A211-0B1F-4C02-A9F3-006FB08102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46" name="Freeform 55">
              <a:extLst>
                <a:ext uri="{FF2B5EF4-FFF2-40B4-BE49-F238E27FC236}">
                  <a16:creationId xmlns:a16="http://schemas.microsoft.com/office/drawing/2014/main" id="{A0B3206B-507B-4015-A9A2-E0896DFADFD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47" name="Freeform 56">
              <a:extLst>
                <a:ext uri="{FF2B5EF4-FFF2-40B4-BE49-F238E27FC236}">
                  <a16:creationId xmlns:a16="http://schemas.microsoft.com/office/drawing/2014/main" id="{984BAC3F-9CA8-4015-A952-B9446F68D3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48" name="Freeform 57">
              <a:extLst>
                <a:ext uri="{FF2B5EF4-FFF2-40B4-BE49-F238E27FC236}">
                  <a16:creationId xmlns:a16="http://schemas.microsoft.com/office/drawing/2014/main" id="{4CDFC29E-4326-4DB6-9AAB-572FEBFC948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49" name="Freeform 58">
              <a:extLst>
                <a:ext uri="{FF2B5EF4-FFF2-40B4-BE49-F238E27FC236}">
                  <a16:creationId xmlns:a16="http://schemas.microsoft.com/office/drawing/2014/main" id="{76FF4184-4BBE-41C5-9C00-615CF27EEC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50" name="Freeform 59">
              <a:extLst>
                <a:ext uri="{FF2B5EF4-FFF2-40B4-BE49-F238E27FC236}">
                  <a16:creationId xmlns:a16="http://schemas.microsoft.com/office/drawing/2014/main" id="{1DC69F4A-1996-4C8C-9C03-DD93CF4100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51" name="Freeform 60">
              <a:extLst>
                <a:ext uri="{FF2B5EF4-FFF2-40B4-BE49-F238E27FC236}">
                  <a16:creationId xmlns:a16="http://schemas.microsoft.com/office/drawing/2014/main" id="{756AAD03-1CA0-40B0-B5AC-5BA605B2947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52" name="Freeform 61">
              <a:extLst>
                <a:ext uri="{FF2B5EF4-FFF2-40B4-BE49-F238E27FC236}">
                  <a16:creationId xmlns:a16="http://schemas.microsoft.com/office/drawing/2014/main" id="{5D3472D0-A7F1-4E13-9454-78B7364B2E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53" name="Freeform 62">
              <a:extLst>
                <a:ext uri="{FF2B5EF4-FFF2-40B4-BE49-F238E27FC236}">
                  <a16:creationId xmlns:a16="http://schemas.microsoft.com/office/drawing/2014/main" id="{02302272-5BAA-46C1-8B4E-932590DED07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254" name="Picture Placeholder 253">
            <a:extLst>
              <a:ext uri="{FF2B5EF4-FFF2-40B4-BE49-F238E27FC236}">
                <a16:creationId xmlns:a16="http://schemas.microsoft.com/office/drawing/2014/main" id="{E5AF71EF-D58B-4930-B671-3D00D2D01AC7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4122030" y="1032580"/>
            <a:ext cx="5030970" cy="5829165"/>
          </a:xfrm>
          <a:custGeom>
            <a:avLst/>
            <a:gdLst>
              <a:gd name="connsiteX0" fmla="*/ 5030970 w 5030970"/>
              <a:gd name="connsiteY0" fmla="*/ 0 h 5829165"/>
              <a:gd name="connsiteX1" fmla="*/ 5030970 w 5030970"/>
              <a:gd name="connsiteY1" fmla="*/ 3728125 h 5829165"/>
              <a:gd name="connsiteX2" fmla="*/ 5030970 w 5030970"/>
              <a:gd name="connsiteY2" fmla="*/ 4950795 h 5829165"/>
              <a:gd name="connsiteX3" fmla="*/ 5030970 w 5030970"/>
              <a:gd name="connsiteY3" fmla="*/ 5825420 h 5829165"/>
              <a:gd name="connsiteX4" fmla="*/ 1203343 w 5030970"/>
              <a:gd name="connsiteY4" fmla="*/ 5825420 h 5829165"/>
              <a:gd name="connsiteX5" fmla="*/ 1189166 w 5030970"/>
              <a:gd name="connsiteY5" fmla="*/ 5829165 h 5829165"/>
              <a:gd name="connsiteX6" fmla="*/ 957128 w 5030970"/>
              <a:gd name="connsiteY6" fmla="*/ 4950795 h 5829165"/>
              <a:gd name="connsiteX7" fmla="*/ 952075 w 5030970"/>
              <a:gd name="connsiteY7" fmla="*/ 4950795 h 5829165"/>
              <a:gd name="connsiteX8" fmla="*/ 0 w 5030970"/>
              <a:gd name="connsiteY8" fmla="*/ 1349609 h 5829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30970" h="5829165">
                <a:moveTo>
                  <a:pt x="5030970" y="0"/>
                </a:moveTo>
                <a:lnTo>
                  <a:pt x="5030970" y="3728125"/>
                </a:lnTo>
                <a:lnTo>
                  <a:pt x="5030970" y="4950795"/>
                </a:lnTo>
                <a:lnTo>
                  <a:pt x="5030970" y="5825420"/>
                </a:lnTo>
                <a:lnTo>
                  <a:pt x="1203343" y="5825420"/>
                </a:lnTo>
                <a:lnTo>
                  <a:pt x="1189166" y="5829165"/>
                </a:lnTo>
                <a:lnTo>
                  <a:pt x="957128" y="4950795"/>
                </a:lnTo>
                <a:lnTo>
                  <a:pt x="952075" y="4950795"/>
                </a:lnTo>
                <a:lnTo>
                  <a:pt x="0" y="1349609"/>
                </a:lnTo>
                <a:close/>
              </a:path>
            </a:pathLst>
          </a:custGeom>
          <a:noFill/>
        </p:spPr>
        <p:txBody>
          <a:bodyPr wrap="square" lIns="576000" tIns="1728000" rIns="360000" bIns="360000">
            <a:noAutofit/>
          </a:bodyPr>
          <a:lstStyle>
            <a:lvl1pPr algn="l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noProof="0" dirty="0"/>
              <a:t>Click central icon to add picture or pattern</a:t>
            </a:r>
          </a:p>
        </p:txBody>
      </p:sp>
      <p:sp>
        <p:nvSpPr>
          <p:cNvPr id="70" name="Text Placeholder 135">
            <a:extLst>
              <a:ext uri="{FF2B5EF4-FFF2-40B4-BE49-F238E27FC236}">
                <a16:creationId xmlns:a16="http://schemas.microsoft.com/office/drawing/2014/main" id="{0443CBF0-AF90-4B9B-A3C5-CDEF3FF57FA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398823" y="630906"/>
            <a:ext cx="216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3760492788"/>
      </p:ext>
    </p:extLst>
  </p:cSld>
  <p:clrMapOvr>
    <a:masterClrMapping/>
  </p:clrMapOvr>
  <p:hf hdr="0" ft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Mov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9153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7475" y="2487775"/>
            <a:ext cx="3579152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86" name="Freeform: Shape 85">
            <a:extLst>
              <a:ext uri="{FF2B5EF4-FFF2-40B4-BE49-F238E27FC236}">
                <a16:creationId xmlns:a16="http://schemas.microsoft.com/office/drawing/2014/main" id="{C10C478F-455F-441B-BDBE-2002A3DF56C5}"/>
              </a:ext>
            </a:extLst>
          </p:cNvPr>
          <p:cNvSpPr/>
          <p:nvPr userDrawn="1"/>
        </p:nvSpPr>
        <p:spPr>
          <a:xfrm>
            <a:off x="4704549" y="1429098"/>
            <a:ext cx="4439450" cy="5426469"/>
          </a:xfrm>
          <a:custGeom>
            <a:avLst/>
            <a:gdLst>
              <a:gd name="connsiteX0" fmla="*/ 4439450 w 4439450"/>
              <a:gd name="connsiteY0" fmla="*/ 0 h 5426469"/>
              <a:gd name="connsiteX1" fmla="*/ 4439450 w 4439450"/>
              <a:gd name="connsiteY1" fmla="*/ 5426469 h 5426469"/>
              <a:gd name="connsiteX2" fmla="*/ 1117428 w 4439450"/>
              <a:gd name="connsiteY2" fmla="*/ 5426469 h 5426469"/>
              <a:gd name="connsiteX3" fmla="*/ 7072 w 4439450"/>
              <a:gd name="connsiteY3" fmla="*/ 1226597 h 5426469"/>
              <a:gd name="connsiteX4" fmla="*/ 0 w 4439450"/>
              <a:gd name="connsiteY4" fmla="*/ 1190929 h 5426469"/>
              <a:gd name="connsiteX5" fmla="*/ 4439450 w 4439450"/>
              <a:gd name="connsiteY5" fmla="*/ 0 h 5426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39450" h="5426469">
                <a:moveTo>
                  <a:pt x="4439450" y="0"/>
                </a:moveTo>
                <a:lnTo>
                  <a:pt x="4439450" y="5426469"/>
                </a:lnTo>
                <a:lnTo>
                  <a:pt x="1117428" y="5426469"/>
                </a:lnTo>
                <a:lnTo>
                  <a:pt x="7072" y="1226597"/>
                </a:lnTo>
                <a:lnTo>
                  <a:pt x="0" y="1190929"/>
                </a:lnTo>
                <a:lnTo>
                  <a:pt x="4439450" y="0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34594" t="-16266" r="-34594" b="-1626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 sz="1800"/>
          </a:p>
        </p:txBody>
      </p:sp>
      <p:sp>
        <p:nvSpPr>
          <p:cNvPr id="66" name="Text Placeholder 140">
            <a:extLst>
              <a:ext uri="{FF2B5EF4-FFF2-40B4-BE49-F238E27FC236}">
                <a16:creationId xmlns:a16="http://schemas.microsoft.com/office/drawing/2014/main" id="{C8CCE84A-B00C-40B2-9BC7-A47339E84D2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7475" y="5394944"/>
            <a:ext cx="3579152" cy="70723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80" name="Text Placeholder 135">
            <a:extLst>
              <a:ext uri="{FF2B5EF4-FFF2-40B4-BE49-F238E27FC236}">
                <a16:creationId xmlns:a16="http://schemas.microsoft.com/office/drawing/2014/main" id="{F3FC11CA-678D-4166-BF69-F9E15F3B55C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6247" y="5338960"/>
            <a:ext cx="216000" cy="10800"/>
          </a:xfrm>
          <a:prstGeom prst="rect">
            <a:avLst/>
          </a:prstGeo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grpSp>
        <p:nvGrpSpPr>
          <p:cNvPr id="81" name="Group 4">
            <a:extLst>
              <a:ext uri="{FF2B5EF4-FFF2-40B4-BE49-F238E27FC236}">
                <a16:creationId xmlns:a16="http://schemas.microsoft.com/office/drawing/2014/main" id="{D80B7B2B-4F92-4EED-9142-4619262F7E8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</p:grpSpPr>
        <p:sp>
          <p:nvSpPr>
            <p:cNvPr id="82" name="AutoShape 3">
              <a:extLst>
                <a:ext uri="{FF2B5EF4-FFF2-40B4-BE49-F238E27FC236}">
                  <a16:creationId xmlns:a16="http://schemas.microsoft.com/office/drawing/2014/main" id="{71F13FEA-2949-4AE5-ADE2-EB05ED62C2BB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4" name="Rectangle 5">
              <a:extLst>
                <a:ext uri="{FF2B5EF4-FFF2-40B4-BE49-F238E27FC236}">
                  <a16:creationId xmlns:a16="http://schemas.microsoft.com/office/drawing/2014/main" id="{A2312B77-3ABB-4F6C-A2FB-0EA8C28AC6D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5" name="Freeform 6">
              <a:extLst>
                <a:ext uri="{FF2B5EF4-FFF2-40B4-BE49-F238E27FC236}">
                  <a16:creationId xmlns:a16="http://schemas.microsoft.com/office/drawing/2014/main" id="{C43F185F-6E7E-4608-BA33-A6A81DCC19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7" name="Freeform 7">
              <a:extLst>
                <a:ext uri="{FF2B5EF4-FFF2-40B4-BE49-F238E27FC236}">
                  <a16:creationId xmlns:a16="http://schemas.microsoft.com/office/drawing/2014/main" id="{606EC5DB-E82D-4E68-9A3C-48988A38FC2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8" name="Freeform 8">
              <a:extLst>
                <a:ext uri="{FF2B5EF4-FFF2-40B4-BE49-F238E27FC236}">
                  <a16:creationId xmlns:a16="http://schemas.microsoft.com/office/drawing/2014/main" id="{C42FBEF0-A016-483A-B35B-5F32F8E6B9C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9" name="Freeform 9">
              <a:extLst>
                <a:ext uri="{FF2B5EF4-FFF2-40B4-BE49-F238E27FC236}">
                  <a16:creationId xmlns:a16="http://schemas.microsoft.com/office/drawing/2014/main" id="{8AEC197E-6CCD-47B4-9315-EEFA7C41A6F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0" name="Freeform 10">
              <a:extLst>
                <a:ext uri="{FF2B5EF4-FFF2-40B4-BE49-F238E27FC236}">
                  <a16:creationId xmlns:a16="http://schemas.microsoft.com/office/drawing/2014/main" id="{87163025-C2EA-4C40-9F5A-25092EF784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1" name="Freeform 11">
              <a:extLst>
                <a:ext uri="{FF2B5EF4-FFF2-40B4-BE49-F238E27FC236}">
                  <a16:creationId xmlns:a16="http://schemas.microsoft.com/office/drawing/2014/main" id="{37C463DF-EF20-4668-AEE6-F7D9015ACC0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2" name="Freeform 12">
              <a:extLst>
                <a:ext uri="{FF2B5EF4-FFF2-40B4-BE49-F238E27FC236}">
                  <a16:creationId xmlns:a16="http://schemas.microsoft.com/office/drawing/2014/main" id="{996A8C3B-1A99-4843-B53D-F4FF469B0A7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3" name="Freeform 13">
              <a:extLst>
                <a:ext uri="{FF2B5EF4-FFF2-40B4-BE49-F238E27FC236}">
                  <a16:creationId xmlns:a16="http://schemas.microsoft.com/office/drawing/2014/main" id="{72B1725B-21A6-404C-A946-324C8F0150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4" name="Freeform 14">
              <a:extLst>
                <a:ext uri="{FF2B5EF4-FFF2-40B4-BE49-F238E27FC236}">
                  <a16:creationId xmlns:a16="http://schemas.microsoft.com/office/drawing/2014/main" id="{1B067B93-38FC-4918-827C-460218C3824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5" name="Freeform 15">
              <a:extLst>
                <a:ext uri="{FF2B5EF4-FFF2-40B4-BE49-F238E27FC236}">
                  <a16:creationId xmlns:a16="http://schemas.microsoft.com/office/drawing/2014/main" id="{72743163-6E34-4EA5-BFEC-CC5EB8E03ED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6" name="Freeform 16">
              <a:extLst>
                <a:ext uri="{FF2B5EF4-FFF2-40B4-BE49-F238E27FC236}">
                  <a16:creationId xmlns:a16="http://schemas.microsoft.com/office/drawing/2014/main" id="{E28AC178-9153-4495-A455-ABCA7D8DF0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7" name="Freeform 17">
              <a:extLst>
                <a:ext uri="{FF2B5EF4-FFF2-40B4-BE49-F238E27FC236}">
                  <a16:creationId xmlns:a16="http://schemas.microsoft.com/office/drawing/2014/main" id="{F1A0AD0B-28F4-458A-B1C1-871289B887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8" name="Freeform 18">
              <a:extLst>
                <a:ext uri="{FF2B5EF4-FFF2-40B4-BE49-F238E27FC236}">
                  <a16:creationId xmlns:a16="http://schemas.microsoft.com/office/drawing/2014/main" id="{B593218A-5971-4EF9-A810-3E2C282A5B8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9" name="Freeform 19">
              <a:extLst>
                <a:ext uri="{FF2B5EF4-FFF2-40B4-BE49-F238E27FC236}">
                  <a16:creationId xmlns:a16="http://schemas.microsoft.com/office/drawing/2014/main" id="{24AB814A-74F9-4AB8-B1DF-FEC1C3548AA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0" name="Freeform 20">
              <a:extLst>
                <a:ext uri="{FF2B5EF4-FFF2-40B4-BE49-F238E27FC236}">
                  <a16:creationId xmlns:a16="http://schemas.microsoft.com/office/drawing/2014/main" id="{3F49210D-759A-4188-97C9-52CB1C3823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1" name="Rectangle 21">
              <a:extLst>
                <a:ext uri="{FF2B5EF4-FFF2-40B4-BE49-F238E27FC236}">
                  <a16:creationId xmlns:a16="http://schemas.microsoft.com/office/drawing/2014/main" id="{5514F2C2-1016-4B68-B7F7-BCDC6B321F8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2" name="Freeform 22">
              <a:extLst>
                <a:ext uri="{FF2B5EF4-FFF2-40B4-BE49-F238E27FC236}">
                  <a16:creationId xmlns:a16="http://schemas.microsoft.com/office/drawing/2014/main" id="{7FA63962-1BA4-4044-A401-662A0AAE3A8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3" name="Freeform 23">
              <a:extLst>
                <a:ext uri="{FF2B5EF4-FFF2-40B4-BE49-F238E27FC236}">
                  <a16:creationId xmlns:a16="http://schemas.microsoft.com/office/drawing/2014/main" id="{A9EB0693-D40F-4590-A3A7-94366D67535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4" name="Freeform 24">
              <a:extLst>
                <a:ext uri="{FF2B5EF4-FFF2-40B4-BE49-F238E27FC236}">
                  <a16:creationId xmlns:a16="http://schemas.microsoft.com/office/drawing/2014/main" id="{C79D96A8-6E13-4A07-9D1E-734939FC30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5" name="Freeform 25">
              <a:extLst>
                <a:ext uri="{FF2B5EF4-FFF2-40B4-BE49-F238E27FC236}">
                  <a16:creationId xmlns:a16="http://schemas.microsoft.com/office/drawing/2014/main" id="{8A3E3CDD-C74F-4719-B98D-BEBEDBDC6FE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6" name="Freeform 26">
              <a:extLst>
                <a:ext uri="{FF2B5EF4-FFF2-40B4-BE49-F238E27FC236}">
                  <a16:creationId xmlns:a16="http://schemas.microsoft.com/office/drawing/2014/main" id="{BE67DF26-EBB2-44BA-9CD6-5A925C46640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7" name="Freeform 27">
              <a:extLst>
                <a:ext uri="{FF2B5EF4-FFF2-40B4-BE49-F238E27FC236}">
                  <a16:creationId xmlns:a16="http://schemas.microsoft.com/office/drawing/2014/main" id="{8754FB71-EF26-433C-AA6E-B75075BA21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8" name="Freeform 28">
              <a:extLst>
                <a:ext uri="{FF2B5EF4-FFF2-40B4-BE49-F238E27FC236}">
                  <a16:creationId xmlns:a16="http://schemas.microsoft.com/office/drawing/2014/main" id="{2CB76E17-2CC1-43B6-878C-001FEB4D152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9" name="Freeform 29">
              <a:extLst>
                <a:ext uri="{FF2B5EF4-FFF2-40B4-BE49-F238E27FC236}">
                  <a16:creationId xmlns:a16="http://schemas.microsoft.com/office/drawing/2014/main" id="{A209CC2D-D65F-478F-B078-F7401E4BEDC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0" name="Freeform 30">
              <a:extLst>
                <a:ext uri="{FF2B5EF4-FFF2-40B4-BE49-F238E27FC236}">
                  <a16:creationId xmlns:a16="http://schemas.microsoft.com/office/drawing/2014/main" id="{8B3E648E-677F-4628-86B6-041E57EB87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1" name="Freeform 31">
              <a:extLst>
                <a:ext uri="{FF2B5EF4-FFF2-40B4-BE49-F238E27FC236}">
                  <a16:creationId xmlns:a16="http://schemas.microsoft.com/office/drawing/2014/main" id="{84832DC4-B683-44EA-A405-5435C6B4CD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2" name="Freeform 32">
              <a:extLst>
                <a:ext uri="{FF2B5EF4-FFF2-40B4-BE49-F238E27FC236}">
                  <a16:creationId xmlns:a16="http://schemas.microsoft.com/office/drawing/2014/main" id="{C67B6A35-A93E-48D0-A461-543B1323D21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3" name="Freeform 34">
              <a:extLst>
                <a:ext uri="{FF2B5EF4-FFF2-40B4-BE49-F238E27FC236}">
                  <a16:creationId xmlns:a16="http://schemas.microsoft.com/office/drawing/2014/main" id="{3E8A6EA2-8577-4D4F-B41B-87E148AD175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4" name="Freeform 35">
              <a:extLst>
                <a:ext uri="{FF2B5EF4-FFF2-40B4-BE49-F238E27FC236}">
                  <a16:creationId xmlns:a16="http://schemas.microsoft.com/office/drawing/2014/main" id="{A233CD04-4F52-4E96-8E1C-22D0180FD2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5" name="Freeform 36">
              <a:extLst>
                <a:ext uri="{FF2B5EF4-FFF2-40B4-BE49-F238E27FC236}">
                  <a16:creationId xmlns:a16="http://schemas.microsoft.com/office/drawing/2014/main" id="{3DB92F21-AAF9-4837-BEE7-E3FD0AA819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6" name="Freeform 37">
              <a:extLst>
                <a:ext uri="{FF2B5EF4-FFF2-40B4-BE49-F238E27FC236}">
                  <a16:creationId xmlns:a16="http://schemas.microsoft.com/office/drawing/2014/main" id="{2E84D01B-DB0B-48D1-8FAE-0D678C825DA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7" name="Freeform 38">
              <a:extLst>
                <a:ext uri="{FF2B5EF4-FFF2-40B4-BE49-F238E27FC236}">
                  <a16:creationId xmlns:a16="http://schemas.microsoft.com/office/drawing/2014/main" id="{EFBE4A4B-76F6-41F6-88AE-2BFA178153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8" name="Freeform 39">
              <a:extLst>
                <a:ext uri="{FF2B5EF4-FFF2-40B4-BE49-F238E27FC236}">
                  <a16:creationId xmlns:a16="http://schemas.microsoft.com/office/drawing/2014/main" id="{E50C4DF2-912F-4ADE-8908-14A094DD163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9" name="Freeform 40">
              <a:extLst>
                <a:ext uri="{FF2B5EF4-FFF2-40B4-BE49-F238E27FC236}">
                  <a16:creationId xmlns:a16="http://schemas.microsoft.com/office/drawing/2014/main" id="{A190AD29-7CE0-45FD-BA79-6B1D0F78575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0" name="Freeform 41">
              <a:extLst>
                <a:ext uri="{FF2B5EF4-FFF2-40B4-BE49-F238E27FC236}">
                  <a16:creationId xmlns:a16="http://schemas.microsoft.com/office/drawing/2014/main" id="{53C8236B-B06D-44F9-8908-2401DE85829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1" name="Freeform 42">
              <a:extLst>
                <a:ext uri="{FF2B5EF4-FFF2-40B4-BE49-F238E27FC236}">
                  <a16:creationId xmlns:a16="http://schemas.microsoft.com/office/drawing/2014/main" id="{7DBAA6DB-CE8F-419F-9643-4E48B103B8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2" name="Freeform 43">
              <a:extLst>
                <a:ext uri="{FF2B5EF4-FFF2-40B4-BE49-F238E27FC236}">
                  <a16:creationId xmlns:a16="http://schemas.microsoft.com/office/drawing/2014/main" id="{4E5429F3-6897-4F13-BB24-9FF8F7E839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3" name="Freeform 44">
              <a:extLst>
                <a:ext uri="{FF2B5EF4-FFF2-40B4-BE49-F238E27FC236}">
                  <a16:creationId xmlns:a16="http://schemas.microsoft.com/office/drawing/2014/main" id="{FCF87DDC-7854-439A-A342-603E837716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4" name="Freeform 45">
              <a:extLst>
                <a:ext uri="{FF2B5EF4-FFF2-40B4-BE49-F238E27FC236}">
                  <a16:creationId xmlns:a16="http://schemas.microsoft.com/office/drawing/2014/main" id="{4969DA66-F387-4C6B-AB46-E8AE72A3C28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5" name="Freeform 46">
              <a:extLst>
                <a:ext uri="{FF2B5EF4-FFF2-40B4-BE49-F238E27FC236}">
                  <a16:creationId xmlns:a16="http://schemas.microsoft.com/office/drawing/2014/main" id="{4D5247FE-CCE7-4FA9-95A0-E2E05647F2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6" name="Freeform 47">
              <a:extLst>
                <a:ext uri="{FF2B5EF4-FFF2-40B4-BE49-F238E27FC236}">
                  <a16:creationId xmlns:a16="http://schemas.microsoft.com/office/drawing/2014/main" id="{2B4F34CB-5D1D-472E-A7C4-637CD74D40D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7" name="Freeform 48">
              <a:extLst>
                <a:ext uri="{FF2B5EF4-FFF2-40B4-BE49-F238E27FC236}">
                  <a16:creationId xmlns:a16="http://schemas.microsoft.com/office/drawing/2014/main" id="{9BFFF8F6-D3E9-4B58-A485-39EDAFEE726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8" name="Freeform 49">
              <a:extLst>
                <a:ext uri="{FF2B5EF4-FFF2-40B4-BE49-F238E27FC236}">
                  <a16:creationId xmlns:a16="http://schemas.microsoft.com/office/drawing/2014/main" id="{9D476373-4D59-4541-9F7F-4A95D9C1B14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9" name="Freeform 50">
              <a:extLst>
                <a:ext uri="{FF2B5EF4-FFF2-40B4-BE49-F238E27FC236}">
                  <a16:creationId xmlns:a16="http://schemas.microsoft.com/office/drawing/2014/main" id="{C8E6D0AC-4DCE-4704-A040-7973972818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0" name="Freeform 51">
              <a:extLst>
                <a:ext uri="{FF2B5EF4-FFF2-40B4-BE49-F238E27FC236}">
                  <a16:creationId xmlns:a16="http://schemas.microsoft.com/office/drawing/2014/main" id="{9EC3E19C-BC88-4848-861C-66D7539035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1" name="Freeform 52">
              <a:extLst>
                <a:ext uri="{FF2B5EF4-FFF2-40B4-BE49-F238E27FC236}">
                  <a16:creationId xmlns:a16="http://schemas.microsoft.com/office/drawing/2014/main" id="{957343A6-5C9C-4EA6-A7B4-6B97294EFF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2" name="Freeform 53">
              <a:extLst>
                <a:ext uri="{FF2B5EF4-FFF2-40B4-BE49-F238E27FC236}">
                  <a16:creationId xmlns:a16="http://schemas.microsoft.com/office/drawing/2014/main" id="{646274FA-B9F9-41B6-BC70-12299DA135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3" name="Freeform 54">
              <a:extLst>
                <a:ext uri="{FF2B5EF4-FFF2-40B4-BE49-F238E27FC236}">
                  <a16:creationId xmlns:a16="http://schemas.microsoft.com/office/drawing/2014/main" id="{25980715-089E-4BA5-BA80-3A2AD797412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4" name="Freeform 55">
              <a:extLst>
                <a:ext uri="{FF2B5EF4-FFF2-40B4-BE49-F238E27FC236}">
                  <a16:creationId xmlns:a16="http://schemas.microsoft.com/office/drawing/2014/main" id="{3274FA35-3B13-46A3-BE29-270ED68B845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5" name="Freeform 56">
              <a:extLst>
                <a:ext uri="{FF2B5EF4-FFF2-40B4-BE49-F238E27FC236}">
                  <a16:creationId xmlns:a16="http://schemas.microsoft.com/office/drawing/2014/main" id="{57E4A69F-2E9E-4EB2-9CD3-0ECB2983897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6" name="Freeform 57">
              <a:extLst>
                <a:ext uri="{FF2B5EF4-FFF2-40B4-BE49-F238E27FC236}">
                  <a16:creationId xmlns:a16="http://schemas.microsoft.com/office/drawing/2014/main" id="{4D007C36-E70A-4612-BF46-186C4424D6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8" name="Freeform 58">
              <a:extLst>
                <a:ext uri="{FF2B5EF4-FFF2-40B4-BE49-F238E27FC236}">
                  <a16:creationId xmlns:a16="http://schemas.microsoft.com/office/drawing/2014/main" id="{76560084-E0C3-4D37-A698-8A05704F57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9" name="Freeform 59">
              <a:extLst>
                <a:ext uri="{FF2B5EF4-FFF2-40B4-BE49-F238E27FC236}">
                  <a16:creationId xmlns:a16="http://schemas.microsoft.com/office/drawing/2014/main" id="{3F55C39C-6F98-48AF-AFE0-337DEA657C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6" name="Freeform 60">
              <a:extLst>
                <a:ext uri="{FF2B5EF4-FFF2-40B4-BE49-F238E27FC236}">
                  <a16:creationId xmlns:a16="http://schemas.microsoft.com/office/drawing/2014/main" id="{6F2D313F-6617-4255-BA10-B1E3617BED7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7" name="Freeform 61">
              <a:extLst>
                <a:ext uri="{FF2B5EF4-FFF2-40B4-BE49-F238E27FC236}">
                  <a16:creationId xmlns:a16="http://schemas.microsoft.com/office/drawing/2014/main" id="{82DA19BD-775F-49B5-B31A-2B94D56CA4F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9" name="Freeform 62">
              <a:extLst>
                <a:ext uri="{FF2B5EF4-FFF2-40B4-BE49-F238E27FC236}">
                  <a16:creationId xmlns:a16="http://schemas.microsoft.com/office/drawing/2014/main" id="{8F12CA56-E84E-4A4A-BCF4-0F216ADF81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2427375508"/>
      </p:ext>
    </p:extLst>
  </p:cSld>
  <p:clrMapOvr>
    <a:masterClrMapping/>
  </p:clrMapOvr>
  <p:hf hdr="0" ftr="0" dt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Discov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9153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7475" y="2487775"/>
            <a:ext cx="3579152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144" name="Freeform: Shape 143">
            <a:extLst>
              <a:ext uri="{FF2B5EF4-FFF2-40B4-BE49-F238E27FC236}">
                <a16:creationId xmlns:a16="http://schemas.microsoft.com/office/drawing/2014/main" id="{47A22F7D-DF33-4F8D-A9EA-63B0438656D6}"/>
              </a:ext>
            </a:extLst>
          </p:cNvPr>
          <p:cNvSpPr/>
          <p:nvPr userDrawn="1"/>
        </p:nvSpPr>
        <p:spPr>
          <a:xfrm>
            <a:off x="4704549" y="1429098"/>
            <a:ext cx="4439450" cy="5426469"/>
          </a:xfrm>
          <a:custGeom>
            <a:avLst/>
            <a:gdLst>
              <a:gd name="connsiteX0" fmla="*/ 4439450 w 4439450"/>
              <a:gd name="connsiteY0" fmla="*/ 0 h 5426469"/>
              <a:gd name="connsiteX1" fmla="*/ 4439450 w 4439450"/>
              <a:gd name="connsiteY1" fmla="*/ 5426469 h 5426469"/>
              <a:gd name="connsiteX2" fmla="*/ 1117428 w 4439450"/>
              <a:gd name="connsiteY2" fmla="*/ 5426469 h 5426469"/>
              <a:gd name="connsiteX3" fmla="*/ 7072 w 4439450"/>
              <a:gd name="connsiteY3" fmla="*/ 1226597 h 5426469"/>
              <a:gd name="connsiteX4" fmla="*/ 0 w 4439450"/>
              <a:gd name="connsiteY4" fmla="*/ 1190929 h 5426469"/>
              <a:gd name="connsiteX5" fmla="*/ 4439450 w 4439450"/>
              <a:gd name="connsiteY5" fmla="*/ 0 h 5426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39450" h="5426469">
                <a:moveTo>
                  <a:pt x="4439450" y="0"/>
                </a:moveTo>
                <a:lnTo>
                  <a:pt x="4439450" y="5426469"/>
                </a:lnTo>
                <a:lnTo>
                  <a:pt x="1117428" y="5426469"/>
                </a:lnTo>
                <a:lnTo>
                  <a:pt x="7072" y="1226597"/>
                </a:lnTo>
                <a:lnTo>
                  <a:pt x="0" y="1190929"/>
                </a:lnTo>
                <a:lnTo>
                  <a:pt x="4439450" y="0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79808" t="-43218" r="-79808" b="-4321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 sz="1800"/>
          </a:p>
        </p:txBody>
      </p:sp>
      <p:sp>
        <p:nvSpPr>
          <p:cNvPr id="191" name="Text Placeholder 140">
            <a:extLst>
              <a:ext uri="{FF2B5EF4-FFF2-40B4-BE49-F238E27FC236}">
                <a16:creationId xmlns:a16="http://schemas.microsoft.com/office/drawing/2014/main" id="{0B26C4B9-8C6E-4432-9D3F-5CB5A44FCFA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7475" y="5394944"/>
            <a:ext cx="3579152" cy="707231"/>
          </a:xfrm>
          <a:prstGeom prst="rect">
            <a:avLst/>
          </a:prstGeom>
        </p:spPr>
        <p:txBody>
          <a:bodyPr>
            <a:normAutofit/>
          </a:bodyPr>
          <a:lstStyle>
            <a:lvl1pPr rtl="0"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 rtl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 rtl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 rtl="0"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 rtl="0"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192" name="Text Placeholder 135">
            <a:extLst>
              <a:ext uri="{FF2B5EF4-FFF2-40B4-BE49-F238E27FC236}">
                <a16:creationId xmlns:a16="http://schemas.microsoft.com/office/drawing/2014/main" id="{68C35AEF-DD5F-4986-8BD7-B45D602B398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6247" y="5338960"/>
            <a:ext cx="216000" cy="10800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rtl="0"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 rtl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 rtl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 rtl="0"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 rtl="0"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 rtl="0"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 rtl="0"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 rtl="0"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 rtl="0"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grpSp>
        <p:nvGrpSpPr>
          <p:cNvPr id="193" name="Group 4">
            <a:extLst>
              <a:ext uri="{FF2B5EF4-FFF2-40B4-BE49-F238E27FC236}">
                <a16:creationId xmlns:a16="http://schemas.microsoft.com/office/drawing/2014/main" id="{BABAD9F3-1CA4-460B-AB0C-44EB2B5355E4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</p:grpSpPr>
        <p:sp>
          <p:nvSpPr>
            <p:cNvPr id="194" name="AutoShape 3">
              <a:extLst>
                <a:ext uri="{FF2B5EF4-FFF2-40B4-BE49-F238E27FC236}">
                  <a16:creationId xmlns:a16="http://schemas.microsoft.com/office/drawing/2014/main" id="{95B74E3D-D65C-4821-82A7-4DA4E610229B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5" name="Rectangle 5">
              <a:extLst>
                <a:ext uri="{FF2B5EF4-FFF2-40B4-BE49-F238E27FC236}">
                  <a16:creationId xmlns:a16="http://schemas.microsoft.com/office/drawing/2014/main" id="{5F3401DC-8560-4DA9-94A9-00C87434368C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6" name="Freeform 6">
              <a:extLst>
                <a:ext uri="{FF2B5EF4-FFF2-40B4-BE49-F238E27FC236}">
                  <a16:creationId xmlns:a16="http://schemas.microsoft.com/office/drawing/2014/main" id="{31B57478-007D-4048-B9EE-8455F68A9E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7" name="Freeform 7">
              <a:extLst>
                <a:ext uri="{FF2B5EF4-FFF2-40B4-BE49-F238E27FC236}">
                  <a16:creationId xmlns:a16="http://schemas.microsoft.com/office/drawing/2014/main" id="{9F423A54-3E01-4547-8769-0B82C8F025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8" name="Freeform 8">
              <a:extLst>
                <a:ext uri="{FF2B5EF4-FFF2-40B4-BE49-F238E27FC236}">
                  <a16:creationId xmlns:a16="http://schemas.microsoft.com/office/drawing/2014/main" id="{517E6C8B-802F-4227-8D3E-832ADE98E08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9" name="Freeform 9">
              <a:extLst>
                <a:ext uri="{FF2B5EF4-FFF2-40B4-BE49-F238E27FC236}">
                  <a16:creationId xmlns:a16="http://schemas.microsoft.com/office/drawing/2014/main" id="{C68EA5DB-E17A-4E6C-AE84-01EB3DFE59C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0" name="Freeform 10">
              <a:extLst>
                <a:ext uri="{FF2B5EF4-FFF2-40B4-BE49-F238E27FC236}">
                  <a16:creationId xmlns:a16="http://schemas.microsoft.com/office/drawing/2014/main" id="{79ECB346-EB7B-41F0-98C3-3D5C553B7FA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1" name="Freeform 11">
              <a:extLst>
                <a:ext uri="{FF2B5EF4-FFF2-40B4-BE49-F238E27FC236}">
                  <a16:creationId xmlns:a16="http://schemas.microsoft.com/office/drawing/2014/main" id="{DD854087-C756-44A3-99BA-E7D864E24F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2" name="Freeform 12">
              <a:extLst>
                <a:ext uri="{FF2B5EF4-FFF2-40B4-BE49-F238E27FC236}">
                  <a16:creationId xmlns:a16="http://schemas.microsoft.com/office/drawing/2014/main" id="{A5F8F84A-4503-4764-8422-1810A957E0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3" name="Freeform 13">
              <a:extLst>
                <a:ext uri="{FF2B5EF4-FFF2-40B4-BE49-F238E27FC236}">
                  <a16:creationId xmlns:a16="http://schemas.microsoft.com/office/drawing/2014/main" id="{ED6C54EF-C0C2-42D2-8924-010FB97B15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4" name="Freeform 14">
              <a:extLst>
                <a:ext uri="{FF2B5EF4-FFF2-40B4-BE49-F238E27FC236}">
                  <a16:creationId xmlns:a16="http://schemas.microsoft.com/office/drawing/2014/main" id="{4E904E4A-53D4-4349-875E-D4DA22F33D4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5" name="Freeform 15">
              <a:extLst>
                <a:ext uri="{FF2B5EF4-FFF2-40B4-BE49-F238E27FC236}">
                  <a16:creationId xmlns:a16="http://schemas.microsoft.com/office/drawing/2014/main" id="{94C93FF1-5C4D-4ACA-9A35-BBD285F41E4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6" name="Freeform 16">
              <a:extLst>
                <a:ext uri="{FF2B5EF4-FFF2-40B4-BE49-F238E27FC236}">
                  <a16:creationId xmlns:a16="http://schemas.microsoft.com/office/drawing/2014/main" id="{A90D3858-07F2-4FD1-A076-94119C1BBF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7" name="Freeform 17">
              <a:extLst>
                <a:ext uri="{FF2B5EF4-FFF2-40B4-BE49-F238E27FC236}">
                  <a16:creationId xmlns:a16="http://schemas.microsoft.com/office/drawing/2014/main" id="{E4C69CE1-22C4-4527-8A53-74F7528E69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8" name="Freeform 18">
              <a:extLst>
                <a:ext uri="{FF2B5EF4-FFF2-40B4-BE49-F238E27FC236}">
                  <a16:creationId xmlns:a16="http://schemas.microsoft.com/office/drawing/2014/main" id="{F5702965-14B8-46FE-B46B-05EFFB4F69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9" name="Freeform 19">
              <a:extLst>
                <a:ext uri="{FF2B5EF4-FFF2-40B4-BE49-F238E27FC236}">
                  <a16:creationId xmlns:a16="http://schemas.microsoft.com/office/drawing/2014/main" id="{BEB8A540-FAB2-4C87-BCAB-B0D1D7A408C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0" name="Freeform 20">
              <a:extLst>
                <a:ext uri="{FF2B5EF4-FFF2-40B4-BE49-F238E27FC236}">
                  <a16:creationId xmlns:a16="http://schemas.microsoft.com/office/drawing/2014/main" id="{5F9041BD-8B6A-4F79-8EED-C804DD91F0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1" name="Rectangle 21">
              <a:extLst>
                <a:ext uri="{FF2B5EF4-FFF2-40B4-BE49-F238E27FC236}">
                  <a16:creationId xmlns:a16="http://schemas.microsoft.com/office/drawing/2014/main" id="{3725E1A1-74B8-4F6A-B04C-2DF1BDA6C0ED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2" name="Freeform 22">
              <a:extLst>
                <a:ext uri="{FF2B5EF4-FFF2-40B4-BE49-F238E27FC236}">
                  <a16:creationId xmlns:a16="http://schemas.microsoft.com/office/drawing/2014/main" id="{425BB9B5-99E6-4FFE-A2EF-377C453B9E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3" name="Freeform 23">
              <a:extLst>
                <a:ext uri="{FF2B5EF4-FFF2-40B4-BE49-F238E27FC236}">
                  <a16:creationId xmlns:a16="http://schemas.microsoft.com/office/drawing/2014/main" id="{9383FBCA-0EA7-497F-BB40-2EF09554FF6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4" name="Freeform 24">
              <a:extLst>
                <a:ext uri="{FF2B5EF4-FFF2-40B4-BE49-F238E27FC236}">
                  <a16:creationId xmlns:a16="http://schemas.microsoft.com/office/drawing/2014/main" id="{D86FC5AD-F799-42AE-8E03-BC9BC97BE59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5" name="Freeform 25">
              <a:extLst>
                <a:ext uri="{FF2B5EF4-FFF2-40B4-BE49-F238E27FC236}">
                  <a16:creationId xmlns:a16="http://schemas.microsoft.com/office/drawing/2014/main" id="{522AF172-AAC2-4B4C-9CFD-89A6FBBBCEB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6" name="Freeform 26">
              <a:extLst>
                <a:ext uri="{FF2B5EF4-FFF2-40B4-BE49-F238E27FC236}">
                  <a16:creationId xmlns:a16="http://schemas.microsoft.com/office/drawing/2014/main" id="{29ACA0A6-F43E-4222-98F5-0491F41B17F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7" name="Freeform 27">
              <a:extLst>
                <a:ext uri="{FF2B5EF4-FFF2-40B4-BE49-F238E27FC236}">
                  <a16:creationId xmlns:a16="http://schemas.microsoft.com/office/drawing/2014/main" id="{7C2533A2-3A62-4DA5-A9E0-C3DC2EC81C5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8" name="Freeform 28">
              <a:extLst>
                <a:ext uri="{FF2B5EF4-FFF2-40B4-BE49-F238E27FC236}">
                  <a16:creationId xmlns:a16="http://schemas.microsoft.com/office/drawing/2014/main" id="{8FB5A385-87E3-4A1C-85B6-718CFB38C1E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9" name="Freeform 29">
              <a:extLst>
                <a:ext uri="{FF2B5EF4-FFF2-40B4-BE49-F238E27FC236}">
                  <a16:creationId xmlns:a16="http://schemas.microsoft.com/office/drawing/2014/main" id="{604D6647-D192-4193-83E6-1CAC269ACE2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0" name="Freeform 30">
              <a:extLst>
                <a:ext uri="{FF2B5EF4-FFF2-40B4-BE49-F238E27FC236}">
                  <a16:creationId xmlns:a16="http://schemas.microsoft.com/office/drawing/2014/main" id="{6D66106E-5C2C-4A6C-A0FC-D81983B5D71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1" name="Freeform 31">
              <a:extLst>
                <a:ext uri="{FF2B5EF4-FFF2-40B4-BE49-F238E27FC236}">
                  <a16:creationId xmlns:a16="http://schemas.microsoft.com/office/drawing/2014/main" id="{62D1FC3A-10FA-4BFC-BCD1-45DDE0A108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2" name="Freeform 32">
              <a:extLst>
                <a:ext uri="{FF2B5EF4-FFF2-40B4-BE49-F238E27FC236}">
                  <a16:creationId xmlns:a16="http://schemas.microsoft.com/office/drawing/2014/main" id="{8B465442-944B-4343-A3DE-B26FC1DA45C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3" name="Freeform 34">
              <a:extLst>
                <a:ext uri="{FF2B5EF4-FFF2-40B4-BE49-F238E27FC236}">
                  <a16:creationId xmlns:a16="http://schemas.microsoft.com/office/drawing/2014/main" id="{4E03ACAC-9B82-47C1-873E-68CB235E6B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4" name="Freeform 35">
              <a:extLst>
                <a:ext uri="{FF2B5EF4-FFF2-40B4-BE49-F238E27FC236}">
                  <a16:creationId xmlns:a16="http://schemas.microsoft.com/office/drawing/2014/main" id="{6DCA6CA0-EBA1-41B7-BAAB-4D43E220F6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5" name="Freeform 36">
              <a:extLst>
                <a:ext uri="{FF2B5EF4-FFF2-40B4-BE49-F238E27FC236}">
                  <a16:creationId xmlns:a16="http://schemas.microsoft.com/office/drawing/2014/main" id="{525F23AF-8873-4193-BBCD-2BDF66DB56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6" name="Freeform 37">
              <a:extLst>
                <a:ext uri="{FF2B5EF4-FFF2-40B4-BE49-F238E27FC236}">
                  <a16:creationId xmlns:a16="http://schemas.microsoft.com/office/drawing/2014/main" id="{1ADADE51-E568-4DA9-B9BF-34D3D1914D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7" name="Freeform 38">
              <a:extLst>
                <a:ext uri="{FF2B5EF4-FFF2-40B4-BE49-F238E27FC236}">
                  <a16:creationId xmlns:a16="http://schemas.microsoft.com/office/drawing/2014/main" id="{51A6798D-42E0-41E4-BF1A-412FFDAE6EC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8" name="Freeform 39">
              <a:extLst>
                <a:ext uri="{FF2B5EF4-FFF2-40B4-BE49-F238E27FC236}">
                  <a16:creationId xmlns:a16="http://schemas.microsoft.com/office/drawing/2014/main" id="{2B648ED5-36B2-48D4-8756-812AF3DD877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9" name="Freeform 40">
              <a:extLst>
                <a:ext uri="{FF2B5EF4-FFF2-40B4-BE49-F238E27FC236}">
                  <a16:creationId xmlns:a16="http://schemas.microsoft.com/office/drawing/2014/main" id="{40156E6D-9A01-47E5-86BF-8DF3CD41D7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0" name="Freeform 41">
              <a:extLst>
                <a:ext uri="{FF2B5EF4-FFF2-40B4-BE49-F238E27FC236}">
                  <a16:creationId xmlns:a16="http://schemas.microsoft.com/office/drawing/2014/main" id="{ED198036-35C2-42A3-847C-3DDAAB259CE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1" name="Freeform 42">
              <a:extLst>
                <a:ext uri="{FF2B5EF4-FFF2-40B4-BE49-F238E27FC236}">
                  <a16:creationId xmlns:a16="http://schemas.microsoft.com/office/drawing/2014/main" id="{0850392E-60AD-475A-93D9-F4FDF37684B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2" name="Freeform 43">
              <a:extLst>
                <a:ext uri="{FF2B5EF4-FFF2-40B4-BE49-F238E27FC236}">
                  <a16:creationId xmlns:a16="http://schemas.microsoft.com/office/drawing/2014/main" id="{5537900E-1428-4977-A10A-DF3A9D647BB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3" name="Freeform 44">
              <a:extLst>
                <a:ext uri="{FF2B5EF4-FFF2-40B4-BE49-F238E27FC236}">
                  <a16:creationId xmlns:a16="http://schemas.microsoft.com/office/drawing/2014/main" id="{EBCC9CC0-FE91-4D77-8F78-9F0ADFA38B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4" name="Freeform 45">
              <a:extLst>
                <a:ext uri="{FF2B5EF4-FFF2-40B4-BE49-F238E27FC236}">
                  <a16:creationId xmlns:a16="http://schemas.microsoft.com/office/drawing/2014/main" id="{CBC651B0-ACE3-4087-9F7B-D30A1722AC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5" name="Freeform 46">
              <a:extLst>
                <a:ext uri="{FF2B5EF4-FFF2-40B4-BE49-F238E27FC236}">
                  <a16:creationId xmlns:a16="http://schemas.microsoft.com/office/drawing/2014/main" id="{8AA74FC3-44A1-4697-9A5E-6C2012EA72B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6" name="Freeform 47">
              <a:extLst>
                <a:ext uri="{FF2B5EF4-FFF2-40B4-BE49-F238E27FC236}">
                  <a16:creationId xmlns:a16="http://schemas.microsoft.com/office/drawing/2014/main" id="{855F918E-4040-493A-A7BE-F0B28E42C37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7" name="Freeform 48">
              <a:extLst>
                <a:ext uri="{FF2B5EF4-FFF2-40B4-BE49-F238E27FC236}">
                  <a16:creationId xmlns:a16="http://schemas.microsoft.com/office/drawing/2014/main" id="{44CA7BD0-E692-4C34-AB7C-1836CF4DD6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8" name="Freeform 49">
              <a:extLst>
                <a:ext uri="{FF2B5EF4-FFF2-40B4-BE49-F238E27FC236}">
                  <a16:creationId xmlns:a16="http://schemas.microsoft.com/office/drawing/2014/main" id="{2BA2B94B-AE1D-472B-A9E5-99E8115832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9" name="Freeform 50">
              <a:extLst>
                <a:ext uri="{FF2B5EF4-FFF2-40B4-BE49-F238E27FC236}">
                  <a16:creationId xmlns:a16="http://schemas.microsoft.com/office/drawing/2014/main" id="{478CFE8A-EA09-4C02-98B3-037D139B175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0" name="Freeform 51">
              <a:extLst>
                <a:ext uri="{FF2B5EF4-FFF2-40B4-BE49-F238E27FC236}">
                  <a16:creationId xmlns:a16="http://schemas.microsoft.com/office/drawing/2014/main" id="{D10C28EB-A7CE-46C7-B369-3D9300C181B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1" name="Freeform 52">
              <a:extLst>
                <a:ext uri="{FF2B5EF4-FFF2-40B4-BE49-F238E27FC236}">
                  <a16:creationId xmlns:a16="http://schemas.microsoft.com/office/drawing/2014/main" id="{6E8BDA71-3BE3-42E2-AC95-2BC251EF10B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2" name="Freeform 53">
              <a:extLst>
                <a:ext uri="{FF2B5EF4-FFF2-40B4-BE49-F238E27FC236}">
                  <a16:creationId xmlns:a16="http://schemas.microsoft.com/office/drawing/2014/main" id="{11B6D3B4-F51E-4B4D-944F-1D530CC264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3" name="Freeform 54">
              <a:extLst>
                <a:ext uri="{FF2B5EF4-FFF2-40B4-BE49-F238E27FC236}">
                  <a16:creationId xmlns:a16="http://schemas.microsoft.com/office/drawing/2014/main" id="{99BF5F67-6FDD-43EA-8C31-FBE175A090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4" name="Freeform 55">
              <a:extLst>
                <a:ext uri="{FF2B5EF4-FFF2-40B4-BE49-F238E27FC236}">
                  <a16:creationId xmlns:a16="http://schemas.microsoft.com/office/drawing/2014/main" id="{B4C1C016-9310-48DA-ADAD-2B764327A2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5" name="Freeform 56">
              <a:extLst>
                <a:ext uri="{FF2B5EF4-FFF2-40B4-BE49-F238E27FC236}">
                  <a16:creationId xmlns:a16="http://schemas.microsoft.com/office/drawing/2014/main" id="{2F5B9343-5F32-4130-95EF-2BEF8670CAB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6" name="Freeform 57">
              <a:extLst>
                <a:ext uri="{FF2B5EF4-FFF2-40B4-BE49-F238E27FC236}">
                  <a16:creationId xmlns:a16="http://schemas.microsoft.com/office/drawing/2014/main" id="{4EAD7083-4B3E-4420-ACA7-09BCC63B699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7" name="Freeform 58">
              <a:extLst>
                <a:ext uri="{FF2B5EF4-FFF2-40B4-BE49-F238E27FC236}">
                  <a16:creationId xmlns:a16="http://schemas.microsoft.com/office/drawing/2014/main" id="{945ED441-ECE1-432D-BEE5-8717B72078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8" name="Freeform 59">
              <a:extLst>
                <a:ext uri="{FF2B5EF4-FFF2-40B4-BE49-F238E27FC236}">
                  <a16:creationId xmlns:a16="http://schemas.microsoft.com/office/drawing/2014/main" id="{EA0F052D-E340-4BA2-8E01-F1ED97F328F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9" name="Freeform 60">
              <a:extLst>
                <a:ext uri="{FF2B5EF4-FFF2-40B4-BE49-F238E27FC236}">
                  <a16:creationId xmlns:a16="http://schemas.microsoft.com/office/drawing/2014/main" id="{14C25F84-775C-46A3-A835-378EC98CE3D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50" name="Freeform 61">
              <a:extLst>
                <a:ext uri="{FF2B5EF4-FFF2-40B4-BE49-F238E27FC236}">
                  <a16:creationId xmlns:a16="http://schemas.microsoft.com/office/drawing/2014/main" id="{175D1280-4145-4769-A09A-12341C7B64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51" name="Freeform 62">
              <a:extLst>
                <a:ext uri="{FF2B5EF4-FFF2-40B4-BE49-F238E27FC236}">
                  <a16:creationId xmlns:a16="http://schemas.microsoft.com/office/drawing/2014/main" id="{10990632-3F01-4468-A442-B43D938BB4D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1474324337"/>
      </p:ext>
    </p:extLst>
  </p:cSld>
  <p:clrMapOvr>
    <a:masterClrMapping/>
  </p:clrMapOvr>
  <p:hf hdr="0" ft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Fluid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9153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7475" y="2487775"/>
            <a:ext cx="3579152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141" name="Freeform: Shape 140">
            <a:extLst>
              <a:ext uri="{FF2B5EF4-FFF2-40B4-BE49-F238E27FC236}">
                <a16:creationId xmlns:a16="http://schemas.microsoft.com/office/drawing/2014/main" id="{B82B060E-C449-476D-81AF-73F73758E932}"/>
              </a:ext>
            </a:extLst>
          </p:cNvPr>
          <p:cNvSpPr/>
          <p:nvPr userDrawn="1"/>
        </p:nvSpPr>
        <p:spPr>
          <a:xfrm>
            <a:off x="4704549" y="1429098"/>
            <a:ext cx="4439450" cy="5426469"/>
          </a:xfrm>
          <a:custGeom>
            <a:avLst/>
            <a:gdLst>
              <a:gd name="connsiteX0" fmla="*/ 4439450 w 4439450"/>
              <a:gd name="connsiteY0" fmla="*/ 0 h 5426469"/>
              <a:gd name="connsiteX1" fmla="*/ 4439450 w 4439450"/>
              <a:gd name="connsiteY1" fmla="*/ 5426469 h 5426469"/>
              <a:gd name="connsiteX2" fmla="*/ 1117428 w 4439450"/>
              <a:gd name="connsiteY2" fmla="*/ 5426469 h 5426469"/>
              <a:gd name="connsiteX3" fmla="*/ 7072 w 4439450"/>
              <a:gd name="connsiteY3" fmla="*/ 1226597 h 5426469"/>
              <a:gd name="connsiteX4" fmla="*/ 0 w 4439450"/>
              <a:gd name="connsiteY4" fmla="*/ 1190929 h 5426469"/>
              <a:gd name="connsiteX5" fmla="*/ 4439450 w 4439450"/>
              <a:gd name="connsiteY5" fmla="*/ 0 h 5426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39450" h="5426469">
                <a:moveTo>
                  <a:pt x="4439450" y="0"/>
                </a:moveTo>
                <a:lnTo>
                  <a:pt x="4439450" y="5426469"/>
                </a:lnTo>
                <a:lnTo>
                  <a:pt x="1117428" y="5426469"/>
                </a:lnTo>
                <a:lnTo>
                  <a:pt x="7072" y="1226597"/>
                </a:lnTo>
                <a:lnTo>
                  <a:pt x="0" y="1190929"/>
                </a:lnTo>
                <a:lnTo>
                  <a:pt x="4439450" y="0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59425" t="-59426" r="-32309" b="-3230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 sz="1800"/>
          </a:p>
        </p:txBody>
      </p:sp>
      <p:sp>
        <p:nvSpPr>
          <p:cNvPr id="191" name="Text Placeholder 140">
            <a:extLst>
              <a:ext uri="{FF2B5EF4-FFF2-40B4-BE49-F238E27FC236}">
                <a16:creationId xmlns:a16="http://schemas.microsoft.com/office/drawing/2014/main" id="{8E997143-9EDE-47BB-ADFC-6F0549F2EF8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7475" y="5394944"/>
            <a:ext cx="3579152" cy="707231"/>
          </a:xfrm>
          <a:prstGeom prst="rect">
            <a:avLst/>
          </a:prstGeom>
        </p:spPr>
        <p:txBody>
          <a:bodyPr>
            <a:normAutofit/>
          </a:bodyPr>
          <a:lstStyle>
            <a:lvl1pPr rtl="0"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 rtl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 rtl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 rtl="0"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 rtl="0"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192" name="Text Placeholder 135">
            <a:extLst>
              <a:ext uri="{FF2B5EF4-FFF2-40B4-BE49-F238E27FC236}">
                <a16:creationId xmlns:a16="http://schemas.microsoft.com/office/drawing/2014/main" id="{510D478E-A393-4A84-AAFF-27DDE04859B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6247" y="5338960"/>
            <a:ext cx="216000" cy="10800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rtl="0"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 rtl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 rtl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 rtl="0"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 rtl="0"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 rtl="0"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 rtl="0"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 rtl="0"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 rtl="0"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grpSp>
        <p:nvGrpSpPr>
          <p:cNvPr id="193" name="Group 4">
            <a:extLst>
              <a:ext uri="{FF2B5EF4-FFF2-40B4-BE49-F238E27FC236}">
                <a16:creationId xmlns:a16="http://schemas.microsoft.com/office/drawing/2014/main" id="{D5A7ED87-9A48-43B5-B9DA-E8CC457638F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</p:grpSpPr>
        <p:sp>
          <p:nvSpPr>
            <p:cNvPr id="194" name="AutoShape 3">
              <a:extLst>
                <a:ext uri="{FF2B5EF4-FFF2-40B4-BE49-F238E27FC236}">
                  <a16:creationId xmlns:a16="http://schemas.microsoft.com/office/drawing/2014/main" id="{63A016A6-F852-44BE-8DDF-C6F7E096F6E4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5" name="Rectangle 5">
              <a:extLst>
                <a:ext uri="{FF2B5EF4-FFF2-40B4-BE49-F238E27FC236}">
                  <a16:creationId xmlns:a16="http://schemas.microsoft.com/office/drawing/2014/main" id="{D9BE71D4-CF4C-4B88-92AF-3978D52793C1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6" name="Freeform 6">
              <a:extLst>
                <a:ext uri="{FF2B5EF4-FFF2-40B4-BE49-F238E27FC236}">
                  <a16:creationId xmlns:a16="http://schemas.microsoft.com/office/drawing/2014/main" id="{183BAC82-3B3F-41A2-9390-CEC78AB0057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7" name="Freeform 7">
              <a:extLst>
                <a:ext uri="{FF2B5EF4-FFF2-40B4-BE49-F238E27FC236}">
                  <a16:creationId xmlns:a16="http://schemas.microsoft.com/office/drawing/2014/main" id="{71CA95B0-F4F2-42BE-A430-342DB537DB7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8" name="Freeform 8">
              <a:extLst>
                <a:ext uri="{FF2B5EF4-FFF2-40B4-BE49-F238E27FC236}">
                  <a16:creationId xmlns:a16="http://schemas.microsoft.com/office/drawing/2014/main" id="{07F006FD-C11D-4A6A-BC3A-8113028F50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9" name="Freeform 9">
              <a:extLst>
                <a:ext uri="{FF2B5EF4-FFF2-40B4-BE49-F238E27FC236}">
                  <a16:creationId xmlns:a16="http://schemas.microsoft.com/office/drawing/2014/main" id="{628A832C-0364-4212-AFE1-7BFE7CC413A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0" name="Freeform 10">
              <a:extLst>
                <a:ext uri="{FF2B5EF4-FFF2-40B4-BE49-F238E27FC236}">
                  <a16:creationId xmlns:a16="http://schemas.microsoft.com/office/drawing/2014/main" id="{9A03171A-29CE-47A8-BD10-E5809A31F94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1" name="Freeform 11">
              <a:extLst>
                <a:ext uri="{FF2B5EF4-FFF2-40B4-BE49-F238E27FC236}">
                  <a16:creationId xmlns:a16="http://schemas.microsoft.com/office/drawing/2014/main" id="{5794CEB7-3667-4CA5-A975-BD816069D2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2" name="Freeform 12">
              <a:extLst>
                <a:ext uri="{FF2B5EF4-FFF2-40B4-BE49-F238E27FC236}">
                  <a16:creationId xmlns:a16="http://schemas.microsoft.com/office/drawing/2014/main" id="{BE380839-B55F-4B47-82B8-665B918B87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3" name="Freeform 13">
              <a:extLst>
                <a:ext uri="{FF2B5EF4-FFF2-40B4-BE49-F238E27FC236}">
                  <a16:creationId xmlns:a16="http://schemas.microsoft.com/office/drawing/2014/main" id="{D744A968-B588-4AA2-840B-9531C801B7F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4" name="Freeform 14">
              <a:extLst>
                <a:ext uri="{FF2B5EF4-FFF2-40B4-BE49-F238E27FC236}">
                  <a16:creationId xmlns:a16="http://schemas.microsoft.com/office/drawing/2014/main" id="{09F6F190-334C-41E2-93DB-3CD52B7C235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5" name="Freeform 15">
              <a:extLst>
                <a:ext uri="{FF2B5EF4-FFF2-40B4-BE49-F238E27FC236}">
                  <a16:creationId xmlns:a16="http://schemas.microsoft.com/office/drawing/2014/main" id="{42E76368-7A5D-410F-88DC-34CF8920F3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6" name="Freeform 16">
              <a:extLst>
                <a:ext uri="{FF2B5EF4-FFF2-40B4-BE49-F238E27FC236}">
                  <a16:creationId xmlns:a16="http://schemas.microsoft.com/office/drawing/2014/main" id="{33B12803-098E-464C-9D31-FE150392A1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7" name="Freeform 17">
              <a:extLst>
                <a:ext uri="{FF2B5EF4-FFF2-40B4-BE49-F238E27FC236}">
                  <a16:creationId xmlns:a16="http://schemas.microsoft.com/office/drawing/2014/main" id="{98EE427A-D9C5-4D9D-940C-21DAC6326C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8" name="Freeform 18">
              <a:extLst>
                <a:ext uri="{FF2B5EF4-FFF2-40B4-BE49-F238E27FC236}">
                  <a16:creationId xmlns:a16="http://schemas.microsoft.com/office/drawing/2014/main" id="{E753E5D0-D024-407E-BFAE-587ABA3390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9" name="Freeform 19">
              <a:extLst>
                <a:ext uri="{FF2B5EF4-FFF2-40B4-BE49-F238E27FC236}">
                  <a16:creationId xmlns:a16="http://schemas.microsoft.com/office/drawing/2014/main" id="{7E622D15-8444-4A5D-86ED-3F76CC18B8C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0" name="Freeform 20">
              <a:extLst>
                <a:ext uri="{FF2B5EF4-FFF2-40B4-BE49-F238E27FC236}">
                  <a16:creationId xmlns:a16="http://schemas.microsoft.com/office/drawing/2014/main" id="{D7BB7C75-12AF-4DFF-8897-C070BEE67E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1" name="Rectangle 21">
              <a:extLst>
                <a:ext uri="{FF2B5EF4-FFF2-40B4-BE49-F238E27FC236}">
                  <a16:creationId xmlns:a16="http://schemas.microsoft.com/office/drawing/2014/main" id="{A6FEE4B3-D753-4F53-B264-BA64EFDC61D7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2" name="Freeform 22">
              <a:extLst>
                <a:ext uri="{FF2B5EF4-FFF2-40B4-BE49-F238E27FC236}">
                  <a16:creationId xmlns:a16="http://schemas.microsoft.com/office/drawing/2014/main" id="{C6A3B1E8-D990-426F-A625-58A5FFC3D9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3" name="Freeform 23">
              <a:extLst>
                <a:ext uri="{FF2B5EF4-FFF2-40B4-BE49-F238E27FC236}">
                  <a16:creationId xmlns:a16="http://schemas.microsoft.com/office/drawing/2014/main" id="{9EFD4F3C-8453-43BB-A747-D7C71C7298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4" name="Freeform 24">
              <a:extLst>
                <a:ext uri="{FF2B5EF4-FFF2-40B4-BE49-F238E27FC236}">
                  <a16:creationId xmlns:a16="http://schemas.microsoft.com/office/drawing/2014/main" id="{A7E135BD-CBB8-4CB9-BDAA-C284F433F73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5" name="Freeform 25">
              <a:extLst>
                <a:ext uri="{FF2B5EF4-FFF2-40B4-BE49-F238E27FC236}">
                  <a16:creationId xmlns:a16="http://schemas.microsoft.com/office/drawing/2014/main" id="{4CB4F3BF-32EC-46C9-A156-CC51C1D368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6" name="Freeform 26">
              <a:extLst>
                <a:ext uri="{FF2B5EF4-FFF2-40B4-BE49-F238E27FC236}">
                  <a16:creationId xmlns:a16="http://schemas.microsoft.com/office/drawing/2014/main" id="{BE07D4A4-13DD-488C-A4DE-FEBCD8D8433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7" name="Freeform 27">
              <a:extLst>
                <a:ext uri="{FF2B5EF4-FFF2-40B4-BE49-F238E27FC236}">
                  <a16:creationId xmlns:a16="http://schemas.microsoft.com/office/drawing/2014/main" id="{C647890E-8CDA-4ED8-902B-CEE0CE36E9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8" name="Freeform 28">
              <a:extLst>
                <a:ext uri="{FF2B5EF4-FFF2-40B4-BE49-F238E27FC236}">
                  <a16:creationId xmlns:a16="http://schemas.microsoft.com/office/drawing/2014/main" id="{0629EC28-6EB3-4213-B70E-A30FC6C9140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9" name="Freeform 29">
              <a:extLst>
                <a:ext uri="{FF2B5EF4-FFF2-40B4-BE49-F238E27FC236}">
                  <a16:creationId xmlns:a16="http://schemas.microsoft.com/office/drawing/2014/main" id="{F486C334-4F66-42A4-8736-A5A42790249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0" name="Freeform 30">
              <a:extLst>
                <a:ext uri="{FF2B5EF4-FFF2-40B4-BE49-F238E27FC236}">
                  <a16:creationId xmlns:a16="http://schemas.microsoft.com/office/drawing/2014/main" id="{E8358844-8E14-4921-98EB-32078D1A22A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1" name="Freeform 31">
              <a:extLst>
                <a:ext uri="{FF2B5EF4-FFF2-40B4-BE49-F238E27FC236}">
                  <a16:creationId xmlns:a16="http://schemas.microsoft.com/office/drawing/2014/main" id="{84DC39AC-AB8F-4BFA-8234-06AEB841E0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2" name="Freeform 32">
              <a:extLst>
                <a:ext uri="{FF2B5EF4-FFF2-40B4-BE49-F238E27FC236}">
                  <a16:creationId xmlns:a16="http://schemas.microsoft.com/office/drawing/2014/main" id="{BC3B4164-E2FA-4A4B-9F57-001C7F202CE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3" name="Freeform 34">
              <a:extLst>
                <a:ext uri="{FF2B5EF4-FFF2-40B4-BE49-F238E27FC236}">
                  <a16:creationId xmlns:a16="http://schemas.microsoft.com/office/drawing/2014/main" id="{E5BBB70A-7F4A-4402-A6D9-BEEBFED4F6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4" name="Freeform 35">
              <a:extLst>
                <a:ext uri="{FF2B5EF4-FFF2-40B4-BE49-F238E27FC236}">
                  <a16:creationId xmlns:a16="http://schemas.microsoft.com/office/drawing/2014/main" id="{73B43FDA-440E-4F15-9B70-5949691D7DE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5" name="Freeform 36">
              <a:extLst>
                <a:ext uri="{FF2B5EF4-FFF2-40B4-BE49-F238E27FC236}">
                  <a16:creationId xmlns:a16="http://schemas.microsoft.com/office/drawing/2014/main" id="{2DEBE73F-6662-4F14-A1AC-CED1AD6410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6" name="Freeform 37">
              <a:extLst>
                <a:ext uri="{FF2B5EF4-FFF2-40B4-BE49-F238E27FC236}">
                  <a16:creationId xmlns:a16="http://schemas.microsoft.com/office/drawing/2014/main" id="{5A38ADC0-FC0A-43D7-B407-521A7521A8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7" name="Freeform 38">
              <a:extLst>
                <a:ext uri="{FF2B5EF4-FFF2-40B4-BE49-F238E27FC236}">
                  <a16:creationId xmlns:a16="http://schemas.microsoft.com/office/drawing/2014/main" id="{945A9E56-6B28-4673-860A-399F6A124E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8" name="Freeform 39">
              <a:extLst>
                <a:ext uri="{FF2B5EF4-FFF2-40B4-BE49-F238E27FC236}">
                  <a16:creationId xmlns:a16="http://schemas.microsoft.com/office/drawing/2014/main" id="{D7CDC1FC-822E-4242-A0F1-0BB42A4BEA8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9" name="Freeform 40">
              <a:extLst>
                <a:ext uri="{FF2B5EF4-FFF2-40B4-BE49-F238E27FC236}">
                  <a16:creationId xmlns:a16="http://schemas.microsoft.com/office/drawing/2014/main" id="{DED77337-CA10-47BA-9137-E7CFF9A7F6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0" name="Freeform 41">
              <a:extLst>
                <a:ext uri="{FF2B5EF4-FFF2-40B4-BE49-F238E27FC236}">
                  <a16:creationId xmlns:a16="http://schemas.microsoft.com/office/drawing/2014/main" id="{CDCF97A1-EBDD-4DB8-881F-F849E7A194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1" name="Freeform 42">
              <a:extLst>
                <a:ext uri="{FF2B5EF4-FFF2-40B4-BE49-F238E27FC236}">
                  <a16:creationId xmlns:a16="http://schemas.microsoft.com/office/drawing/2014/main" id="{D938AF5F-0D91-4724-8B46-D95FC8C981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2" name="Freeform 43">
              <a:extLst>
                <a:ext uri="{FF2B5EF4-FFF2-40B4-BE49-F238E27FC236}">
                  <a16:creationId xmlns:a16="http://schemas.microsoft.com/office/drawing/2014/main" id="{3E24401D-64E7-4F0E-B8F7-08E10B315FD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3" name="Freeform 44">
              <a:extLst>
                <a:ext uri="{FF2B5EF4-FFF2-40B4-BE49-F238E27FC236}">
                  <a16:creationId xmlns:a16="http://schemas.microsoft.com/office/drawing/2014/main" id="{1D2281AD-8AF5-49CC-B735-1DA3927FA48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4" name="Freeform 45">
              <a:extLst>
                <a:ext uri="{FF2B5EF4-FFF2-40B4-BE49-F238E27FC236}">
                  <a16:creationId xmlns:a16="http://schemas.microsoft.com/office/drawing/2014/main" id="{622B076C-E690-452A-B933-73D4A25428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5" name="Freeform 46">
              <a:extLst>
                <a:ext uri="{FF2B5EF4-FFF2-40B4-BE49-F238E27FC236}">
                  <a16:creationId xmlns:a16="http://schemas.microsoft.com/office/drawing/2014/main" id="{21C8792C-B8D1-4C14-9EA7-FCEEA6DAEC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6" name="Freeform 47">
              <a:extLst>
                <a:ext uri="{FF2B5EF4-FFF2-40B4-BE49-F238E27FC236}">
                  <a16:creationId xmlns:a16="http://schemas.microsoft.com/office/drawing/2014/main" id="{9D1F8DB0-F743-42F3-8803-1CD930E62B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7" name="Freeform 48">
              <a:extLst>
                <a:ext uri="{FF2B5EF4-FFF2-40B4-BE49-F238E27FC236}">
                  <a16:creationId xmlns:a16="http://schemas.microsoft.com/office/drawing/2014/main" id="{65865F79-6793-4CDC-84DB-B4B557E4BC0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8" name="Freeform 49">
              <a:extLst>
                <a:ext uri="{FF2B5EF4-FFF2-40B4-BE49-F238E27FC236}">
                  <a16:creationId xmlns:a16="http://schemas.microsoft.com/office/drawing/2014/main" id="{C26E84E4-5798-4A2A-A72F-23507AC64D4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9" name="Freeform 50">
              <a:extLst>
                <a:ext uri="{FF2B5EF4-FFF2-40B4-BE49-F238E27FC236}">
                  <a16:creationId xmlns:a16="http://schemas.microsoft.com/office/drawing/2014/main" id="{7513B94E-0235-4F98-BE37-7EFC878889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0" name="Freeform 51">
              <a:extLst>
                <a:ext uri="{FF2B5EF4-FFF2-40B4-BE49-F238E27FC236}">
                  <a16:creationId xmlns:a16="http://schemas.microsoft.com/office/drawing/2014/main" id="{4CBED780-041C-48AD-B806-3D854B295E9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1" name="Freeform 52">
              <a:extLst>
                <a:ext uri="{FF2B5EF4-FFF2-40B4-BE49-F238E27FC236}">
                  <a16:creationId xmlns:a16="http://schemas.microsoft.com/office/drawing/2014/main" id="{F6DF7D45-68ED-4D8F-99EC-D6F30DF90CC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2" name="Freeform 53">
              <a:extLst>
                <a:ext uri="{FF2B5EF4-FFF2-40B4-BE49-F238E27FC236}">
                  <a16:creationId xmlns:a16="http://schemas.microsoft.com/office/drawing/2014/main" id="{1179F6DB-7382-4299-9861-A59E44BA716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3" name="Freeform 54">
              <a:extLst>
                <a:ext uri="{FF2B5EF4-FFF2-40B4-BE49-F238E27FC236}">
                  <a16:creationId xmlns:a16="http://schemas.microsoft.com/office/drawing/2014/main" id="{F7271E52-41B4-43E6-8BEC-184633785A4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4" name="Freeform 55">
              <a:extLst>
                <a:ext uri="{FF2B5EF4-FFF2-40B4-BE49-F238E27FC236}">
                  <a16:creationId xmlns:a16="http://schemas.microsoft.com/office/drawing/2014/main" id="{EFEF801B-04EF-4D03-9C32-6A2400AB518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5" name="Freeform 56">
              <a:extLst>
                <a:ext uri="{FF2B5EF4-FFF2-40B4-BE49-F238E27FC236}">
                  <a16:creationId xmlns:a16="http://schemas.microsoft.com/office/drawing/2014/main" id="{DF2E3E9F-ECA4-4B64-A81C-3007A67EAB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6" name="Freeform 57">
              <a:extLst>
                <a:ext uri="{FF2B5EF4-FFF2-40B4-BE49-F238E27FC236}">
                  <a16:creationId xmlns:a16="http://schemas.microsoft.com/office/drawing/2014/main" id="{72F4D278-84C8-4970-A020-6206F992FD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7" name="Freeform 58">
              <a:extLst>
                <a:ext uri="{FF2B5EF4-FFF2-40B4-BE49-F238E27FC236}">
                  <a16:creationId xmlns:a16="http://schemas.microsoft.com/office/drawing/2014/main" id="{5B7B4E1B-75D8-4956-82CC-D5F67CC32D6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8" name="Freeform 59">
              <a:extLst>
                <a:ext uri="{FF2B5EF4-FFF2-40B4-BE49-F238E27FC236}">
                  <a16:creationId xmlns:a16="http://schemas.microsoft.com/office/drawing/2014/main" id="{B6E4B256-CE84-44FA-8F55-8B01FFC89D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9" name="Freeform 60">
              <a:extLst>
                <a:ext uri="{FF2B5EF4-FFF2-40B4-BE49-F238E27FC236}">
                  <a16:creationId xmlns:a16="http://schemas.microsoft.com/office/drawing/2014/main" id="{A720ECEA-1FA7-4EB7-B6A5-A3A78D0583B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50" name="Freeform 61">
              <a:extLst>
                <a:ext uri="{FF2B5EF4-FFF2-40B4-BE49-F238E27FC236}">
                  <a16:creationId xmlns:a16="http://schemas.microsoft.com/office/drawing/2014/main" id="{5CFCC5FA-F609-4B8D-B4AF-275CE2203F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51" name="Freeform 62">
              <a:extLst>
                <a:ext uri="{FF2B5EF4-FFF2-40B4-BE49-F238E27FC236}">
                  <a16:creationId xmlns:a16="http://schemas.microsoft.com/office/drawing/2014/main" id="{0A3F94D4-266E-4FB8-80FE-A278903B8E5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2091608790"/>
      </p:ext>
    </p:extLst>
  </p:cSld>
  <p:clrMapOvr>
    <a:masterClrMapping/>
  </p:clrMapOvr>
  <p:hf hdr="0" ftr="0" dt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Streng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9153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7475" y="2487775"/>
            <a:ext cx="3579152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135" name="Freeform: Shape 134">
            <a:extLst>
              <a:ext uri="{FF2B5EF4-FFF2-40B4-BE49-F238E27FC236}">
                <a16:creationId xmlns:a16="http://schemas.microsoft.com/office/drawing/2014/main" id="{B3BFFD5E-A264-42B8-99FC-96BC9D1473F2}"/>
              </a:ext>
            </a:extLst>
          </p:cNvPr>
          <p:cNvSpPr/>
          <p:nvPr userDrawn="1"/>
        </p:nvSpPr>
        <p:spPr>
          <a:xfrm>
            <a:off x="4704549" y="1429098"/>
            <a:ext cx="4439450" cy="5426469"/>
          </a:xfrm>
          <a:custGeom>
            <a:avLst/>
            <a:gdLst>
              <a:gd name="connsiteX0" fmla="*/ 4439450 w 4439450"/>
              <a:gd name="connsiteY0" fmla="*/ 0 h 5426469"/>
              <a:gd name="connsiteX1" fmla="*/ 4439450 w 4439450"/>
              <a:gd name="connsiteY1" fmla="*/ 5426469 h 5426469"/>
              <a:gd name="connsiteX2" fmla="*/ 1117428 w 4439450"/>
              <a:gd name="connsiteY2" fmla="*/ 5426469 h 5426469"/>
              <a:gd name="connsiteX3" fmla="*/ 7072 w 4439450"/>
              <a:gd name="connsiteY3" fmla="*/ 1226597 h 5426469"/>
              <a:gd name="connsiteX4" fmla="*/ 0 w 4439450"/>
              <a:gd name="connsiteY4" fmla="*/ 1190929 h 5426469"/>
              <a:gd name="connsiteX5" fmla="*/ 4439450 w 4439450"/>
              <a:gd name="connsiteY5" fmla="*/ 0 h 5426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39450" h="5426469">
                <a:moveTo>
                  <a:pt x="4439450" y="0"/>
                </a:moveTo>
                <a:lnTo>
                  <a:pt x="4439450" y="5426469"/>
                </a:lnTo>
                <a:lnTo>
                  <a:pt x="1117428" y="5426469"/>
                </a:lnTo>
                <a:lnTo>
                  <a:pt x="7072" y="1226597"/>
                </a:lnTo>
                <a:lnTo>
                  <a:pt x="0" y="1190929"/>
                </a:lnTo>
                <a:lnTo>
                  <a:pt x="4439450" y="0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32409" t="-42275" r="-52944" b="-4307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 sz="1800"/>
          </a:p>
        </p:txBody>
      </p:sp>
      <p:sp>
        <p:nvSpPr>
          <p:cNvPr id="191" name="Text Placeholder 140">
            <a:extLst>
              <a:ext uri="{FF2B5EF4-FFF2-40B4-BE49-F238E27FC236}">
                <a16:creationId xmlns:a16="http://schemas.microsoft.com/office/drawing/2014/main" id="{4EEF5BBD-28C5-48F0-96B8-968778B0A83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7475" y="5394944"/>
            <a:ext cx="3579152" cy="707231"/>
          </a:xfrm>
          <a:prstGeom prst="rect">
            <a:avLst/>
          </a:prstGeom>
        </p:spPr>
        <p:txBody>
          <a:bodyPr>
            <a:normAutofit/>
          </a:bodyPr>
          <a:lstStyle>
            <a:lvl1pPr rtl="0"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 rtl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 rtl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 rtl="0"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 rtl="0"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192" name="Text Placeholder 135">
            <a:extLst>
              <a:ext uri="{FF2B5EF4-FFF2-40B4-BE49-F238E27FC236}">
                <a16:creationId xmlns:a16="http://schemas.microsoft.com/office/drawing/2014/main" id="{1CBF4719-DEB3-4EB5-9DD6-C0A4B33FB22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6247" y="5338960"/>
            <a:ext cx="216000" cy="10800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rtl="0"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 rtl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 rtl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 rtl="0"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 rtl="0"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 rtl="0"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 rtl="0"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 rtl="0"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 rtl="0"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grpSp>
        <p:nvGrpSpPr>
          <p:cNvPr id="193" name="Group 4">
            <a:extLst>
              <a:ext uri="{FF2B5EF4-FFF2-40B4-BE49-F238E27FC236}">
                <a16:creationId xmlns:a16="http://schemas.microsoft.com/office/drawing/2014/main" id="{42D202D4-3C09-404B-8BAC-7E9444C109E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</p:grpSpPr>
        <p:sp>
          <p:nvSpPr>
            <p:cNvPr id="194" name="AutoShape 3">
              <a:extLst>
                <a:ext uri="{FF2B5EF4-FFF2-40B4-BE49-F238E27FC236}">
                  <a16:creationId xmlns:a16="http://schemas.microsoft.com/office/drawing/2014/main" id="{7830525C-A1E2-4FED-8BC6-5C0FAD98EAC9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5" name="Rectangle 5">
              <a:extLst>
                <a:ext uri="{FF2B5EF4-FFF2-40B4-BE49-F238E27FC236}">
                  <a16:creationId xmlns:a16="http://schemas.microsoft.com/office/drawing/2014/main" id="{3D1AF661-2F92-490B-AA71-7C1167FAD3B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6" name="Freeform 6">
              <a:extLst>
                <a:ext uri="{FF2B5EF4-FFF2-40B4-BE49-F238E27FC236}">
                  <a16:creationId xmlns:a16="http://schemas.microsoft.com/office/drawing/2014/main" id="{E1025739-3C8F-44A2-81F8-79D59846D4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7" name="Freeform 7">
              <a:extLst>
                <a:ext uri="{FF2B5EF4-FFF2-40B4-BE49-F238E27FC236}">
                  <a16:creationId xmlns:a16="http://schemas.microsoft.com/office/drawing/2014/main" id="{E8D4E8DB-F856-4AA2-B119-BF5860714D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8" name="Freeform 8">
              <a:extLst>
                <a:ext uri="{FF2B5EF4-FFF2-40B4-BE49-F238E27FC236}">
                  <a16:creationId xmlns:a16="http://schemas.microsoft.com/office/drawing/2014/main" id="{FE8DAB46-7500-4B8A-AD54-8CD2F727C87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9" name="Freeform 9">
              <a:extLst>
                <a:ext uri="{FF2B5EF4-FFF2-40B4-BE49-F238E27FC236}">
                  <a16:creationId xmlns:a16="http://schemas.microsoft.com/office/drawing/2014/main" id="{255787F9-6783-49A6-A866-00EAA58A975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0" name="Freeform 10">
              <a:extLst>
                <a:ext uri="{FF2B5EF4-FFF2-40B4-BE49-F238E27FC236}">
                  <a16:creationId xmlns:a16="http://schemas.microsoft.com/office/drawing/2014/main" id="{76925044-093C-4241-8757-64B6321E47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1" name="Freeform 11">
              <a:extLst>
                <a:ext uri="{FF2B5EF4-FFF2-40B4-BE49-F238E27FC236}">
                  <a16:creationId xmlns:a16="http://schemas.microsoft.com/office/drawing/2014/main" id="{38190E3B-BE9F-4830-AE01-94BC0B3AA5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2" name="Freeform 12">
              <a:extLst>
                <a:ext uri="{FF2B5EF4-FFF2-40B4-BE49-F238E27FC236}">
                  <a16:creationId xmlns:a16="http://schemas.microsoft.com/office/drawing/2014/main" id="{2F0FDD70-5B98-49BC-AB6C-115497DF4EC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3" name="Freeform 13">
              <a:extLst>
                <a:ext uri="{FF2B5EF4-FFF2-40B4-BE49-F238E27FC236}">
                  <a16:creationId xmlns:a16="http://schemas.microsoft.com/office/drawing/2014/main" id="{F3B51001-26CD-4142-938F-3A4E7FEC600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4" name="Freeform 14">
              <a:extLst>
                <a:ext uri="{FF2B5EF4-FFF2-40B4-BE49-F238E27FC236}">
                  <a16:creationId xmlns:a16="http://schemas.microsoft.com/office/drawing/2014/main" id="{7986774F-2E06-44DC-A255-17282B556DF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5" name="Freeform 15">
              <a:extLst>
                <a:ext uri="{FF2B5EF4-FFF2-40B4-BE49-F238E27FC236}">
                  <a16:creationId xmlns:a16="http://schemas.microsoft.com/office/drawing/2014/main" id="{5B2751A7-9760-43B1-8A81-FD3801900DC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6" name="Freeform 16">
              <a:extLst>
                <a:ext uri="{FF2B5EF4-FFF2-40B4-BE49-F238E27FC236}">
                  <a16:creationId xmlns:a16="http://schemas.microsoft.com/office/drawing/2014/main" id="{A5C38F50-E56B-4A03-97FC-18B8D6DC1E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7" name="Freeform 17">
              <a:extLst>
                <a:ext uri="{FF2B5EF4-FFF2-40B4-BE49-F238E27FC236}">
                  <a16:creationId xmlns:a16="http://schemas.microsoft.com/office/drawing/2014/main" id="{E9333C41-2D22-485C-83AE-0683BA86664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8" name="Freeform 18">
              <a:extLst>
                <a:ext uri="{FF2B5EF4-FFF2-40B4-BE49-F238E27FC236}">
                  <a16:creationId xmlns:a16="http://schemas.microsoft.com/office/drawing/2014/main" id="{E92824AA-8643-4AE0-B4F1-5B064DBED03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9" name="Freeform 19">
              <a:extLst>
                <a:ext uri="{FF2B5EF4-FFF2-40B4-BE49-F238E27FC236}">
                  <a16:creationId xmlns:a16="http://schemas.microsoft.com/office/drawing/2014/main" id="{23B70548-E391-4927-9E74-433FA9DE6F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0" name="Freeform 20">
              <a:extLst>
                <a:ext uri="{FF2B5EF4-FFF2-40B4-BE49-F238E27FC236}">
                  <a16:creationId xmlns:a16="http://schemas.microsoft.com/office/drawing/2014/main" id="{FE9EB09D-7608-450A-B7B6-097DB2AE20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1" name="Rectangle 21">
              <a:extLst>
                <a:ext uri="{FF2B5EF4-FFF2-40B4-BE49-F238E27FC236}">
                  <a16:creationId xmlns:a16="http://schemas.microsoft.com/office/drawing/2014/main" id="{0185C5E5-FA72-406D-9838-BB592676924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2" name="Freeform 22">
              <a:extLst>
                <a:ext uri="{FF2B5EF4-FFF2-40B4-BE49-F238E27FC236}">
                  <a16:creationId xmlns:a16="http://schemas.microsoft.com/office/drawing/2014/main" id="{2DCF69C5-B1C6-4D8E-98DB-D29F967DC3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3" name="Freeform 23">
              <a:extLst>
                <a:ext uri="{FF2B5EF4-FFF2-40B4-BE49-F238E27FC236}">
                  <a16:creationId xmlns:a16="http://schemas.microsoft.com/office/drawing/2014/main" id="{1E9634E4-5484-4FA0-821D-FCCBCC5D9A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4" name="Freeform 24">
              <a:extLst>
                <a:ext uri="{FF2B5EF4-FFF2-40B4-BE49-F238E27FC236}">
                  <a16:creationId xmlns:a16="http://schemas.microsoft.com/office/drawing/2014/main" id="{59E6C1B7-25E5-4E80-AB4F-BAA6D234FE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5" name="Freeform 25">
              <a:extLst>
                <a:ext uri="{FF2B5EF4-FFF2-40B4-BE49-F238E27FC236}">
                  <a16:creationId xmlns:a16="http://schemas.microsoft.com/office/drawing/2014/main" id="{6C0806D0-0952-4414-A2A8-794DA14E3C5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6" name="Freeform 26">
              <a:extLst>
                <a:ext uri="{FF2B5EF4-FFF2-40B4-BE49-F238E27FC236}">
                  <a16:creationId xmlns:a16="http://schemas.microsoft.com/office/drawing/2014/main" id="{6A29AB6B-6A31-459D-8786-8792E1E5EA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7" name="Freeform 27">
              <a:extLst>
                <a:ext uri="{FF2B5EF4-FFF2-40B4-BE49-F238E27FC236}">
                  <a16:creationId xmlns:a16="http://schemas.microsoft.com/office/drawing/2014/main" id="{2B8BF9A8-ABDD-4B7F-9FE6-6D8C824991B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8" name="Freeform 28">
              <a:extLst>
                <a:ext uri="{FF2B5EF4-FFF2-40B4-BE49-F238E27FC236}">
                  <a16:creationId xmlns:a16="http://schemas.microsoft.com/office/drawing/2014/main" id="{6E95AB99-4D26-4D08-BDD7-49FF6466F64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9" name="Freeform 29">
              <a:extLst>
                <a:ext uri="{FF2B5EF4-FFF2-40B4-BE49-F238E27FC236}">
                  <a16:creationId xmlns:a16="http://schemas.microsoft.com/office/drawing/2014/main" id="{0E661CF3-9A5E-4E57-8203-C0AB09F873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0" name="Freeform 30">
              <a:extLst>
                <a:ext uri="{FF2B5EF4-FFF2-40B4-BE49-F238E27FC236}">
                  <a16:creationId xmlns:a16="http://schemas.microsoft.com/office/drawing/2014/main" id="{E6F5EA9E-EABE-4DFB-AC04-98CF13F610E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1" name="Freeform 31">
              <a:extLst>
                <a:ext uri="{FF2B5EF4-FFF2-40B4-BE49-F238E27FC236}">
                  <a16:creationId xmlns:a16="http://schemas.microsoft.com/office/drawing/2014/main" id="{9AA93B66-D04E-4C9B-AB5F-BCE3FC5638F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2" name="Freeform 32">
              <a:extLst>
                <a:ext uri="{FF2B5EF4-FFF2-40B4-BE49-F238E27FC236}">
                  <a16:creationId xmlns:a16="http://schemas.microsoft.com/office/drawing/2014/main" id="{B27FA445-C716-47D3-A773-FCE0EBB7EAD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3" name="Freeform 34">
              <a:extLst>
                <a:ext uri="{FF2B5EF4-FFF2-40B4-BE49-F238E27FC236}">
                  <a16:creationId xmlns:a16="http://schemas.microsoft.com/office/drawing/2014/main" id="{680D9D62-B945-412C-90DB-5F948A0133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4" name="Freeform 35">
              <a:extLst>
                <a:ext uri="{FF2B5EF4-FFF2-40B4-BE49-F238E27FC236}">
                  <a16:creationId xmlns:a16="http://schemas.microsoft.com/office/drawing/2014/main" id="{10BDFECA-6230-443D-A4C7-A05723AE02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5" name="Freeform 36">
              <a:extLst>
                <a:ext uri="{FF2B5EF4-FFF2-40B4-BE49-F238E27FC236}">
                  <a16:creationId xmlns:a16="http://schemas.microsoft.com/office/drawing/2014/main" id="{54FC83D0-DED2-46A2-B1E7-BFDE640E1F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6" name="Freeform 37">
              <a:extLst>
                <a:ext uri="{FF2B5EF4-FFF2-40B4-BE49-F238E27FC236}">
                  <a16:creationId xmlns:a16="http://schemas.microsoft.com/office/drawing/2014/main" id="{38154B4A-2AE0-45A0-89D4-0772282D49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7" name="Freeform 38">
              <a:extLst>
                <a:ext uri="{FF2B5EF4-FFF2-40B4-BE49-F238E27FC236}">
                  <a16:creationId xmlns:a16="http://schemas.microsoft.com/office/drawing/2014/main" id="{4C3D0E1F-E972-45FB-94A3-13F2BB919C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8" name="Freeform 39">
              <a:extLst>
                <a:ext uri="{FF2B5EF4-FFF2-40B4-BE49-F238E27FC236}">
                  <a16:creationId xmlns:a16="http://schemas.microsoft.com/office/drawing/2014/main" id="{1AF20381-5B2F-4CB8-AA30-DD6FD2A75AF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9" name="Freeform 40">
              <a:extLst>
                <a:ext uri="{FF2B5EF4-FFF2-40B4-BE49-F238E27FC236}">
                  <a16:creationId xmlns:a16="http://schemas.microsoft.com/office/drawing/2014/main" id="{4C79F5C2-0974-4D96-8BC3-1826A02BB7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0" name="Freeform 41">
              <a:extLst>
                <a:ext uri="{FF2B5EF4-FFF2-40B4-BE49-F238E27FC236}">
                  <a16:creationId xmlns:a16="http://schemas.microsoft.com/office/drawing/2014/main" id="{6FD52FF9-8AF6-43DF-8B3C-72A447AA7AC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1" name="Freeform 42">
              <a:extLst>
                <a:ext uri="{FF2B5EF4-FFF2-40B4-BE49-F238E27FC236}">
                  <a16:creationId xmlns:a16="http://schemas.microsoft.com/office/drawing/2014/main" id="{5DE26265-411E-42EA-BE94-3B5585E6FB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2" name="Freeform 43">
              <a:extLst>
                <a:ext uri="{FF2B5EF4-FFF2-40B4-BE49-F238E27FC236}">
                  <a16:creationId xmlns:a16="http://schemas.microsoft.com/office/drawing/2014/main" id="{35E0ADBE-E7FC-4E9C-A759-48AE74F10DC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3" name="Freeform 44">
              <a:extLst>
                <a:ext uri="{FF2B5EF4-FFF2-40B4-BE49-F238E27FC236}">
                  <a16:creationId xmlns:a16="http://schemas.microsoft.com/office/drawing/2014/main" id="{3EBB1E71-436F-4FFE-A34F-82F2EA1864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4" name="Freeform 45">
              <a:extLst>
                <a:ext uri="{FF2B5EF4-FFF2-40B4-BE49-F238E27FC236}">
                  <a16:creationId xmlns:a16="http://schemas.microsoft.com/office/drawing/2014/main" id="{649E4AA2-A08F-4B2C-A2B2-B48DEA0648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5" name="Freeform 46">
              <a:extLst>
                <a:ext uri="{FF2B5EF4-FFF2-40B4-BE49-F238E27FC236}">
                  <a16:creationId xmlns:a16="http://schemas.microsoft.com/office/drawing/2014/main" id="{196F3CDB-D7D2-444D-BE7A-F15B290A90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6" name="Freeform 47">
              <a:extLst>
                <a:ext uri="{FF2B5EF4-FFF2-40B4-BE49-F238E27FC236}">
                  <a16:creationId xmlns:a16="http://schemas.microsoft.com/office/drawing/2014/main" id="{23A79429-7FBB-43E4-9417-DCD11BB19E3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7" name="Freeform 48">
              <a:extLst>
                <a:ext uri="{FF2B5EF4-FFF2-40B4-BE49-F238E27FC236}">
                  <a16:creationId xmlns:a16="http://schemas.microsoft.com/office/drawing/2014/main" id="{D7E631A1-3A59-49A5-85D3-5471E0D498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8" name="Freeform 49">
              <a:extLst>
                <a:ext uri="{FF2B5EF4-FFF2-40B4-BE49-F238E27FC236}">
                  <a16:creationId xmlns:a16="http://schemas.microsoft.com/office/drawing/2014/main" id="{F1FAE23C-1FF2-4F8F-962D-C47A0AE9AF3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9" name="Freeform 50">
              <a:extLst>
                <a:ext uri="{FF2B5EF4-FFF2-40B4-BE49-F238E27FC236}">
                  <a16:creationId xmlns:a16="http://schemas.microsoft.com/office/drawing/2014/main" id="{4F7952C4-0C62-4E2B-BAB9-195348D661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0" name="Freeform 51">
              <a:extLst>
                <a:ext uri="{FF2B5EF4-FFF2-40B4-BE49-F238E27FC236}">
                  <a16:creationId xmlns:a16="http://schemas.microsoft.com/office/drawing/2014/main" id="{FB9E2FA7-F53C-48B8-9605-E606712424E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1" name="Freeform 52">
              <a:extLst>
                <a:ext uri="{FF2B5EF4-FFF2-40B4-BE49-F238E27FC236}">
                  <a16:creationId xmlns:a16="http://schemas.microsoft.com/office/drawing/2014/main" id="{B7998E4C-2F48-43DC-A339-1B509DBF08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2" name="Freeform 53">
              <a:extLst>
                <a:ext uri="{FF2B5EF4-FFF2-40B4-BE49-F238E27FC236}">
                  <a16:creationId xmlns:a16="http://schemas.microsoft.com/office/drawing/2014/main" id="{AB449F57-69E5-4EBA-8605-09FCC296BF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3" name="Freeform 54">
              <a:extLst>
                <a:ext uri="{FF2B5EF4-FFF2-40B4-BE49-F238E27FC236}">
                  <a16:creationId xmlns:a16="http://schemas.microsoft.com/office/drawing/2014/main" id="{6BA0E2C6-CEA3-464A-B9BD-D06A2381A96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4" name="Freeform 55">
              <a:extLst>
                <a:ext uri="{FF2B5EF4-FFF2-40B4-BE49-F238E27FC236}">
                  <a16:creationId xmlns:a16="http://schemas.microsoft.com/office/drawing/2014/main" id="{FDDCA20D-6D84-4DA0-809F-F1D3B103EF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5" name="Freeform 56">
              <a:extLst>
                <a:ext uri="{FF2B5EF4-FFF2-40B4-BE49-F238E27FC236}">
                  <a16:creationId xmlns:a16="http://schemas.microsoft.com/office/drawing/2014/main" id="{EBCCCFB6-A156-4248-9B16-C5862847FBE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6" name="Freeform 57">
              <a:extLst>
                <a:ext uri="{FF2B5EF4-FFF2-40B4-BE49-F238E27FC236}">
                  <a16:creationId xmlns:a16="http://schemas.microsoft.com/office/drawing/2014/main" id="{95AB4E91-6793-4722-9259-DE776FF2C7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7" name="Freeform 58">
              <a:extLst>
                <a:ext uri="{FF2B5EF4-FFF2-40B4-BE49-F238E27FC236}">
                  <a16:creationId xmlns:a16="http://schemas.microsoft.com/office/drawing/2014/main" id="{63E439D4-0218-4F3D-83E6-CFEBA1D7014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8" name="Freeform 59">
              <a:extLst>
                <a:ext uri="{FF2B5EF4-FFF2-40B4-BE49-F238E27FC236}">
                  <a16:creationId xmlns:a16="http://schemas.microsoft.com/office/drawing/2014/main" id="{A4EE3344-1A3B-4A91-B8DB-C2480D4B35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9" name="Freeform 60">
              <a:extLst>
                <a:ext uri="{FF2B5EF4-FFF2-40B4-BE49-F238E27FC236}">
                  <a16:creationId xmlns:a16="http://schemas.microsoft.com/office/drawing/2014/main" id="{34CB702A-2CF3-46C0-A401-E036AE43A70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50" name="Freeform 61">
              <a:extLst>
                <a:ext uri="{FF2B5EF4-FFF2-40B4-BE49-F238E27FC236}">
                  <a16:creationId xmlns:a16="http://schemas.microsoft.com/office/drawing/2014/main" id="{39760E0C-6151-4470-AB17-BB1A169116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51" name="Freeform 62">
              <a:extLst>
                <a:ext uri="{FF2B5EF4-FFF2-40B4-BE49-F238E27FC236}">
                  <a16:creationId xmlns:a16="http://schemas.microsoft.com/office/drawing/2014/main" id="{45853D0B-03E2-49C2-8B64-8028748505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160588333"/>
      </p:ext>
    </p:extLst>
  </p:cSld>
  <p:clrMapOvr>
    <a:masterClrMapping/>
  </p:clrMapOvr>
  <p:hf hdr="0" ftr="0" dt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Stru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9153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7475" y="2487775"/>
            <a:ext cx="3579152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134" name="Freeform: Shape 133">
            <a:extLst>
              <a:ext uri="{FF2B5EF4-FFF2-40B4-BE49-F238E27FC236}">
                <a16:creationId xmlns:a16="http://schemas.microsoft.com/office/drawing/2014/main" id="{D3C123DC-9BEF-4852-9203-625F258118A0}"/>
              </a:ext>
            </a:extLst>
          </p:cNvPr>
          <p:cNvSpPr/>
          <p:nvPr userDrawn="1"/>
        </p:nvSpPr>
        <p:spPr>
          <a:xfrm>
            <a:off x="4704549" y="1429098"/>
            <a:ext cx="4439450" cy="5426469"/>
          </a:xfrm>
          <a:custGeom>
            <a:avLst/>
            <a:gdLst>
              <a:gd name="connsiteX0" fmla="*/ 4439450 w 4439450"/>
              <a:gd name="connsiteY0" fmla="*/ 0 h 5426469"/>
              <a:gd name="connsiteX1" fmla="*/ 4439450 w 4439450"/>
              <a:gd name="connsiteY1" fmla="*/ 5426469 h 5426469"/>
              <a:gd name="connsiteX2" fmla="*/ 1117428 w 4439450"/>
              <a:gd name="connsiteY2" fmla="*/ 5426469 h 5426469"/>
              <a:gd name="connsiteX3" fmla="*/ 7072 w 4439450"/>
              <a:gd name="connsiteY3" fmla="*/ 1226597 h 5426469"/>
              <a:gd name="connsiteX4" fmla="*/ 0 w 4439450"/>
              <a:gd name="connsiteY4" fmla="*/ 1190929 h 5426469"/>
              <a:gd name="connsiteX5" fmla="*/ 4439450 w 4439450"/>
              <a:gd name="connsiteY5" fmla="*/ 0 h 5426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39450" h="5426469">
                <a:moveTo>
                  <a:pt x="4439450" y="0"/>
                </a:moveTo>
                <a:lnTo>
                  <a:pt x="4439450" y="5426469"/>
                </a:lnTo>
                <a:lnTo>
                  <a:pt x="1117428" y="5426469"/>
                </a:lnTo>
                <a:lnTo>
                  <a:pt x="7072" y="1226597"/>
                </a:lnTo>
                <a:lnTo>
                  <a:pt x="0" y="1190929"/>
                </a:lnTo>
                <a:lnTo>
                  <a:pt x="4439450" y="0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8781" t="-8782" r="-19370" b="-1936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 sz="1800"/>
          </a:p>
        </p:txBody>
      </p:sp>
      <p:sp>
        <p:nvSpPr>
          <p:cNvPr id="191" name="Text Placeholder 140">
            <a:extLst>
              <a:ext uri="{FF2B5EF4-FFF2-40B4-BE49-F238E27FC236}">
                <a16:creationId xmlns:a16="http://schemas.microsoft.com/office/drawing/2014/main" id="{6342740B-0A9B-46DF-9D4C-4A7B2EED8B9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7475" y="5394944"/>
            <a:ext cx="3579152" cy="707231"/>
          </a:xfrm>
          <a:prstGeom prst="rect">
            <a:avLst/>
          </a:prstGeom>
        </p:spPr>
        <p:txBody>
          <a:bodyPr>
            <a:normAutofit/>
          </a:bodyPr>
          <a:lstStyle>
            <a:lvl1pPr rtl="0"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 rtl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 rtl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 rtl="0"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 rtl="0"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192" name="Text Placeholder 135">
            <a:extLst>
              <a:ext uri="{FF2B5EF4-FFF2-40B4-BE49-F238E27FC236}">
                <a16:creationId xmlns:a16="http://schemas.microsoft.com/office/drawing/2014/main" id="{BD2E997B-935F-4245-9203-21B46B43743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6247" y="5338960"/>
            <a:ext cx="216000" cy="10800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rtl="0"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 rtl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 rtl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 rtl="0"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 rtl="0"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 rtl="0"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 rtl="0"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 rtl="0"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 rtl="0"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grpSp>
        <p:nvGrpSpPr>
          <p:cNvPr id="193" name="Group 4">
            <a:extLst>
              <a:ext uri="{FF2B5EF4-FFF2-40B4-BE49-F238E27FC236}">
                <a16:creationId xmlns:a16="http://schemas.microsoft.com/office/drawing/2014/main" id="{AAD5D0A5-5386-489F-8DE6-74A99C469B6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</p:grpSpPr>
        <p:sp>
          <p:nvSpPr>
            <p:cNvPr id="194" name="AutoShape 3">
              <a:extLst>
                <a:ext uri="{FF2B5EF4-FFF2-40B4-BE49-F238E27FC236}">
                  <a16:creationId xmlns:a16="http://schemas.microsoft.com/office/drawing/2014/main" id="{6508820F-146B-4E43-98BF-3C77191BA1CA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5" name="Rectangle 5">
              <a:extLst>
                <a:ext uri="{FF2B5EF4-FFF2-40B4-BE49-F238E27FC236}">
                  <a16:creationId xmlns:a16="http://schemas.microsoft.com/office/drawing/2014/main" id="{88F198FA-D048-4E88-B374-EF2F679392F8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6" name="Freeform 6">
              <a:extLst>
                <a:ext uri="{FF2B5EF4-FFF2-40B4-BE49-F238E27FC236}">
                  <a16:creationId xmlns:a16="http://schemas.microsoft.com/office/drawing/2014/main" id="{BCE448A4-8F85-45B4-92B8-71FE1198B86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7" name="Freeform 7">
              <a:extLst>
                <a:ext uri="{FF2B5EF4-FFF2-40B4-BE49-F238E27FC236}">
                  <a16:creationId xmlns:a16="http://schemas.microsoft.com/office/drawing/2014/main" id="{96C5A4A4-D3B1-4166-B589-870458C098A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8" name="Freeform 8">
              <a:extLst>
                <a:ext uri="{FF2B5EF4-FFF2-40B4-BE49-F238E27FC236}">
                  <a16:creationId xmlns:a16="http://schemas.microsoft.com/office/drawing/2014/main" id="{726F7D69-A758-4353-9B45-91EBBDC6E4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9" name="Freeform 9">
              <a:extLst>
                <a:ext uri="{FF2B5EF4-FFF2-40B4-BE49-F238E27FC236}">
                  <a16:creationId xmlns:a16="http://schemas.microsoft.com/office/drawing/2014/main" id="{7B74DA62-FC83-4170-9DE7-9CD524DB95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0" name="Freeform 10">
              <a:extLst>
                <a:ext uri="{FF2B5EF4-FFF2-40B4-BE49-F238E27FC236}">
                  <a16:creationId xmlns:a16="http://schemas.microsoft.com/office/drawing/2014/main" id="{24793274-2878-4F08-A6C2-0A8BB43B1B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1" name="Freeform 11">
              <a:extLst>
                <a:ext uri="{FF2B5EF4-FFF2-40B4-BE49-F238E27FC236}">
                  <a16:creationId xmlns:a16="http://schemas.microsoft.com/office/drawing/2014/main" id="{2675BD92-8979-474E-BFA7-F49A4A1723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2" name="Freeform 12">
              <a:extLst>
                <a:ext uri="{FF2B5EF4-FFF2-40B4-BE49-F238E27FC236}">
                  <a16:creationId xmlns:a16="http://schemas.microsoft.com/office/drawing/2014/main" id="{6FC0D523-EB39-47AF-BE0A-1EFD7049BE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3" name="Freeform 13">
              <a:extLst>
                <a:ext uri="{FF2B5EF4-FFF2-40B4-BE49-F238E27FC236}">
                  <a16:creationId xmlns:a16="http://schemas.microsoft.com/office/drawing/2014/main" id="{24505D7F-A912-46C3-8D09-F3BDE2687E8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4" name="Freeform 14">
              <a:extLst>
                <a:ext uri="{FF2B5EF4-FFF2-40B4-BE49-F238E27FC236}">
                  <a16:creationId xmlns:a16="http://schemas.microsoft.com/office/drawing/2014/main" id="{86760ECC-29A8-49B3-ADE5-1A2AA5E753A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5" name="Freeform 15">
              <a:extLst>
                <a:ext uri="{FF2B5EF4-FFF2-40B4-BE49-F238E27FC236}">
                  <a16:creationId xmlns:a16="http://schemas.microsoft.com/office/drawing/2014/main" id="{302D1FD2-8399-4969-8098-2B1A87E16D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6" name="Freeform 16">
              <a:extLst>
                <a:ext uri="{FF2B5EF4-FFF2-40B4-BE49-F238E27FC236}">
                  <a16:creationId xmlns:a16="http://schemas.microsoft.com/office/drawing/2014/main" id="{76C4DB86-5384-4EEF-889C-327D1E3B4F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7" name="Freeform 17">
              <a:extLst>
                <a:ext uri="{FF2B5EF4-FFF2-40B4-BE49-F238E27FC236}">
                  <a16:creationId xmlns:a16="http://schemas.microsoft.com/office/drawing/2014/main" id="{4BA4EFCD-0717-4A54-933D-D5A8E5B68B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8" name="Freeform 18">
              <a:extLst>
                <a:ext uri="{FF2B5EF4-FFF2-40B4-BE49-F238E27FC236}">
                  <a16:creationId xmlns:a16="http://schemas.microsoft.com/office/drawing/2014/main" id="{23548561-2872-47F8-B468-F82BEC0324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9" name="Freeform 19">
              <a:extLst>
                <a:ext uri="{FF2B5EF4-FFF2-40B4-BE49-F238E27FC236}">
                  <a16:creationId xmlns:a16="http://schemas.microsoft.com/office/drawing/2014/main" id="{71E45139-9F25-4498-B3BA-C9601314BA6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0" name="Freeform 20">
              <a:extLst>
                <a:ext uri="{FF2B5EF4-FFF2-40B4-BE49-F238E27FC236}">
                  <a16:creationId xmlns:a16="http://schemas.microsoft.com/office/drawing/2014/main" id="{FE4C94DF-775C-4C66-99EF-5BFA4A970F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1" name="Rectangle 21">
              <a:extLst>
                <a:ext uri="{FF2B5EF4-FFF2-40B4-BE49-F238E27FC236}">
                  <a16:creationId xmlns:a16="http://schemas.microsoft.com/office/drawing/2014/main" id="{2FBD5F97-2196-4541-B2DB-3EEDFBF5D94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2" name="Freeform 22">
              <a:extLst>
                <a:ext uri="{FF2B5EF4-FFF2-40B4-BE49-F238E27FC236}">
                  <a16:creationId xmlns:a16="http://schemas.microsoft.com/office/drawing/2014/main" id="{05D4743A-3A88-4C86-9192-A9F7D21B9F0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3" name="Freeform 23">
              <a:extLst>
                <a:ext uri="{FF2B5EF4-FFF2-40B4-BE49-F238E27FC236}">
                  <a16:creationId xmlns:a16="http://schemas.microsoft.com/office/drawing/2014/main" id="{42120ED8-88C6-4448-9434-C3F47A9C693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4" name="Freeform 24">
              <a:extLst>
                <a:ext uri="{FF2B5EF4-FFF2-40B4-BE49-F238E27FC236}">
                  <a16:creationId xmlns:a16="http://schemas.microsoft.com/office/drawing/2014/main" id="{A6AA46A8-B722-4767-87AD-D3F4EBEBA7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5" name="Freeform 25">
              <a:extLst>
                <a:ext uri="{FF2B5EF4-FFF2-40B4-BE49-F238E27FC236}">
                  <a16:creationId xmlns:a16="http://schemas.microsoft.com/office/drawing/2014/main" id="{B66ECCBB-DE75-42C4-BD1F-E81FD8212FF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6" name="Freeform 26">
              <a:extLst>
                <a:ext uri="{FF2B5EF4-FFF2-40B4-BE49-F238E27FC236}">
                  <a16:creationId xmlns:a16="http://schemas.microsoft.com/office/drawing/2014/main" id="{FD14A773-49E6-46A2-B1D1-DEAC3A92145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7" name="Freeform 27">
              <a:extLst>
                <a:ext uri="{FF2B5EF4-FFF2-40B4-BE49-F238E27FC236}">
                  <a16:creationId xmlns:a16="http://schemas.microsoft.com/office/drawing/2014/main" id="{E4044D48-82A0-4A3B-A5C1-10E0A8F8C4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8" name="Freeform 28">
              <a:extLst>
                <a:ext uri="{FF2B5EF4-FFF2-40B4-BE49-F238E27FC236}">
                  <a16:creationId xmlns:a16="http://schemas.microsoft.com/office/drawing/2014/main" id="{9CFAD01A-907D-44EF-B4F0-40C89A6E05B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9" name="Freeform 29">
              <a:extLst>
                <a:ext uri="{FF2B5EF4-FFF2-40B4-BE49-F238E27FC236}">
                  <a16:creationId xmlns:a16="http://schemas.microsoft.com/office/drawing/2014/main" id="{1DB3CF4D-CB7D-40A9-AE52-58582F6F5B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0" name="Freeform 30">
              <a:extLst>
                <a:ext uri="{FF2B5EF4-FFF2-40B4-BE49-F238E27FC236}">
                  <a16:creationId xmlns:a16="http://schemas.microsoft.com/office/drawing/2014/main" id="{A2BFCED5-41D9-4B10-B901-220D2C26AEC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1" name="Freeform 31">
              <a:extLst>
                <a:ext uri="{FF2B5EF4-FFF2-40B4-BE49-F238E27FC236}">
                  <a16:creationId xmlns:a16="http://schemas.microsoft.com/office/drawing/2014/main" id="{A8F60240-25C9-46FA-BA2F-CE45C80DB66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2" name="Freeform 32">
              <a:extLst>
                <a:ext uri="{FF2B5EF4-FFF2-40B4-BE49-F238E27FC236}">
                  <a16:creationId xmlns:a16="http://schemas.microsoft.com/office/drawing/2014/main" id="{BFA5C298-EBFC-4FAF-9E79-F750B366234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3" name="Freeform 34">
              <a:extLst>
                <a:ext uri="{FF2B5EF4-FFF2-40B4-BE49-F238E27FC236}">
                  <a16:creationId xmlns:a16="http://schemas.microsoft.com/office/drawing/2014/main" id="{963458C1-185C-49AB-AC59-F4778AFF9F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4" name="Freeform 35">
              <a:extLst>
                <a:ext uri="{FF2B5EF4-FFF2-40B4-BE49-F238E27FC236}">
                  <a16:creationId xmlns:a16="http://schemas.microsoft.com/office/drawing/2014/main" id="{73A5320A-F2C0-4DD2-BF03-62910E08CDC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5" name="Freeform 36">
              <a:extLst>
                <a:ext uri="{FF2B5EF4-FFF2-40B4-BE49-F238E27FC236}">
                  <a16:creationId xmlns:a16="http://schemas.microsoft.com/office/drawing/2014/main" id="{1357ACF5-7C9E-4E7A-A2E3-A8FD1A1549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6" name="Freeform 37">
              <a:extLst>
                <a:ext uri="{FF2B5EF4-FFF2-40B4-BE49-F238E27FC236}">
                  <a16:creationId xmlns:a16="http://schemas.microsoft.com/office/drawing/2014/main" id="{72C8B44F-7C3C-4685-8E0D-1568C46336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7" name="Freeform 38">
              <a:extLst>
                <a:ext uri="{FF2B5EF4-FFF2-40B4-BE49-F238E27FC236}">
                  <a16:creationId xmlns:a16="http://schemas.microsoft.com/office/drawing/2014/main" id="{E5CB344B-339C-40B7-9D50-05829A5329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8" name="Freeform 39">
              <a:extLst>
                <a:ext uri="{FF2B5EF4-FFF2-40B4-BE49-F238E27FC236}">
                  <a16:creationId xmlns:a16="http://schemas.microsoft.com/office/drawing/2014/main" id="{5FB68400-6647-4A5F-BA1F-562E918DE0D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9" name="Freeform 40">
              <a:extLst>
                <a:ext uri="{FF2B5EF4-FFF2-40B4-BE49-F238E27FC236}">
                  <a16:creationId xmlns:a16="http://schemas.microsoft.com/office/drawing/2014/main" id="{BFF88055-226A-4F41-8926-017AF49343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0" name="Freeform 41">
              <a:extLst>
                <a:ext uri="{FF2B5EF4-FFF2-40B4-BE49-F238E27FC236}">
                  <a16:creationId xmlns:a16="http://schemas.microsoft.com/office/drawing/2014/main" id="{69804079-239C-4FC7-9B85-E8A139A9E80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1" name="Freeform 42">
              <a:extLst>
                <a:ext uri="{FF2B5EF4-FFF2-40B4-BE49-F238E27FC236}">
                  <a16:creationId xmlns:a16="http://schemas.microsoft.com/office/drawing/2014/main" id="{5CC74199-A903-4CA5-AD35-5146F726C9E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2" name="Freeform 43">
              <a:extLst>
                <a:ext uri="{FF2B5EF4-FFF2-40B4-BE49-F238E27FC236}">
                  <a16:creationId xmlns:a16="http://schemas.microsoft.com/office/drawing/2014/main" id="{22554432-FD1E-447C-944C-57A0049BF9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3" name="Freeform 44">
              <a:extLst>
                <a:ext uri="{FF2B5EF4-FFF2-40B4-BE49-F238E27FC236}">
                  <a16:creationId xmlns:a16="http://schemas.microsoft.com/office/drawing/2014/main" id="{853F3D02-23F4-48D7-9E7B-C593742857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4" name="Freeform 45">
              <a:extLst>
                <a:ext uri="{FF2B5EF4-FFF2-40B4-BE49-F238E27FC236}">
                  <a16:creationId xmlns:a16="http://schemas.microsoft.com/office/drawing/2014/main" id="{D8CBCF71-9F17-426A-B11C-03F2FC42E25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5" name="Freeform 46">
              <a:extLst>
                <a:ext uri="{FF2B5EF4-FFF2-40B4-BE49-F238E27FC236}">
                  <a16:creationId xmlns:a16="http://schemas.microsoft.com/office/drawing/2014/main" id="{041F3F29-40B6-4928-8D22-AFC26ACEB6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6" name="Freeform 47">
              <a:extLst>
                <a:ext uri="{FF2B5EF4-FFF2-40B4-BE49-F238E27FC236}">
                  <a16:creationId xmlns:a16="http://schemas.microsoft.com/office/drawing/2014/main" id="{7CC2E72B-3E7D-4527-A871-0BB2327F1C8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7" name="Freeform 48">
              <a:extLst>
                <a:ext uri="{FF2B5EF4-FFF2-40B4-BE49-F238E27FC236}">
                  <a16:creationId xmlns:a16="http://schemas.microsoft.com/office/drawing/2014/main" id="{18FBC1DC-E2D5-4E24-AFDE-195CE5F638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8" name="Freeform 49">
              <a:extLst>
                <a:ext uri="{FF2B5EF4-FFF2-40B4-BE49-F238E27FC236}">
                  <a16:creationId xmlns:a16="http://schemas.microsoft.com/office/drawing/2014/main" id="{24C9A7BA-FA2D-4671-A8A4-257BB968083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9" name="Freeform 50">
              <a:extLst>
                <a:ext uri="{FF2B5EF4-FFF2-40B4-BE49-F238E27FC236}">
                  <a16:creationId xmlns:a16="http://schemas.microsoft.com/office/drawing/2014/main" id="{2AC47FF1-26FC-4312-9333-CC2BDBDF6F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0" name="Freeform 51">
              <a:extLst>
                <a:ext uri="{FF2B5EF4-FFF2-40B4-BE49-F238E27FC236}">
                  <a16:creationId xmlns:a16="http://schemas.microsoft.com/office/drawing/2014/main" id="{C3057C63-3FDE-41E6-8A88-F2DFAA47F67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1" name="Freeform 52">
              <a:extLst>
                <a:ext uri="{FF2B5EF4-FFF2-40B4-BE49-F238E27FC236}">
                  <a16:creationId xmlns:a16="http://schemas.microsoft.com/office/drawing/2014/main" id="{2E7BF3AD-8B18-4636-840E-26C5A9316B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2" name="Freeform 53">
              <a:extLst>
                <a:ext uri="{FF2B5EF4-FFF2-40B4-BE49-F238E27FC236}">
                  <a16:creationId xmlns:a16="http://schemas.microsoft.com/office/drawing/2014/main" id="{49DFF54B-54AB-4367-9E03-31E937B36A8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3" name="Freeform 54">
              <a:extLst>
                <a:ext uri="{FF2B5EF4-FFF2-40B4-BE49-F238E27FC236}">
                  <a16:creationId xmlns:a16="http://schemas.microsoft.com/office/drawing/2014/main" id="{988E9BF3-2ED4-4A59-BEF4-56183CC3F8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4" name="Freeform 55">
              <a:extLst>
                <a:ext uri="{FF2B5EF4-FFF2-40B4-BE49-F238E27FC236}">
                  <a16:creationId xmlns:a16="http://schemas.microsoft.com/office/drawing/2014/main" id="{6EF6F548-0F54-405E-8FEE-67F59A07BA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5" name="Freeform 56">
              <a:extLst>
                <a:ext uri="{FF2B5EF4-FFF2-40B4-BE49-F238E27FC236}">
                  <a16:creationId xmlns:a16="http://schemas.microsoft.com/office/drawing/2014/main" id="{298FA90C-8289-4827-BF46-D27D70B00F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6" name="Freeform 57">
              <a:extLst>
                <a:ext uri="{FF2B5EF4-FFF2-40B4-BE49-F238E27FC236}">
                  <a16:creationId xmlns:a16="http://schemas.microsoft.com/office/drawing/2014/main" id="{C127FB12-2E31-4C31-BC39-4781DD957D4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7" name="Freeform 58">
              <a:extLst>
                <a:ext uri="{FF2B5EF4-FFF2-40B4-BE49-F238E27FC236}">
                  <a16:creationId xmlns:a16="http://schemas.microsoft.com/office/drawing/2014/main" id="{8C4A7A68-5106-4DA3-9849-1859A70CED9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8" name="Freeform 59">
              <a:extLst>
                <a:ext uri="{FF2B5EF4-FFF2-40B4-BE49-F238E27FC236}">
                  <a16:creationId xmlns:a16="http://schemas.microsoft.com/office/drawing/2014/main" id="{338959A4-2587-46B5-AE7D-915AC4880A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9" name="Freeform 60">
              <a:extLst>
                <a:ext uri="{FF2B5EF4-FFF2-40B4-BE49-F238E27FC236}">
                  <a16:creationId xmlns:a16="http://schemas.microsoft.com/office/drawing/2014/main" id="{6CD80AF9-E006-4229-8A09-6EACC0D0227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50" name="Freeform 61">
              <a:extLst>
                <a:ext uri="{FF2B5EF4-FFF2-40B4-BE49-F238E27FC236}">
                  <a16:creationId xmlns:a16="http://schemas.microsoft.com/office/drawing/2014/main" id="{FB2795D3-DEC7-4EE4-9919-188D03A427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51" name="Freeform 62">
              <a:extLst>
                <a:ext uri="{FF2B5EF4-FFF2-40B4-BE49-F238E27FC236}">
                  <a16:creationId xmlns:a16="http://schemas.microsoft.com/office/drawing/2014/main" id="{78269DF0-C905-4235-BE10-A7337D0A77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3316042591"/>
      </p:ext>
    </p:extLst>
  </p:cSld>
  <p:clrMapOvr>
    <a:masterClrMapping/>
  </p:clrMapOvr>
  <p:hf hdr="0" ftr="0" dt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Commun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9153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7475" y="2487775"/>
            <a:ext cx="3579152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139" name="Freeform: Shape 138">
            <a:extLst>
              <a:ext uri="{FF2B5EF4-FFF2-40B4-BE49-F238E27FC236}">
                <a16:creationId xmlns:a16="http://schemas.microsoft.com/office/drawing/2014/main" id="{99B8548A-14D2-42AC-BB2B-40BE70F37EB7}"/>
              </a:ext>
            </a:extLst>
          </p:cNvPr>
          <p:cNvSpPr/>
          <p:nvPr userDrawn="1"/>
        </p:nvSpPr>
        <p:spPr>
          <a:xfrm>
            <a:off x="4704549" y="1429098"/>
            <a:ext cx="4439450" cy="5426469"/>
          </a:xfrm>
          <a:custGeom>
            <a:avLst/>
            <a:gdLst>
              <a:gd name="connsiteX0" fmla="*/ 4439450 w 4439450"/>
              <a:gd name="connsiteY0" fmla="*/ 0 h 5426469"/>
              <a:gd name="connsiteX1" fmla="*/ 4439450 w 4439450"/>
              <a:gd name="connsiteY1" fmla="*/ 5426469 h 5426469"/>
              <a:gd name="connsiteX2" fmla="*/ 1117428 w 4439450"/>
              <a:gd name="connsiteY2" fmla="*/ 5426469 h 5426469"/>
              <a:gd name="connsiteX3" fmla="*/ 7072 w 4439450"/>
              <a:gd name="connsiteY3" fmla="*/ 1226597 h 5426469"/>
              <a:gd name="connsiteX4" fmla="*/ 0 w 4439450"/>
              <a:gd name="connsiteY4" fmla="*/ 1190929 h 5426469"/>
              <a:gd name="connsiteX5" fmla="*/ 4439450 w 4439450"/>
              <a:gd name="connsiteY5" fmla="*/ 0 h 5426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39450" h="5426469">
                <a:moveTo>
                  <a:pt x="4439450" y="0"/>
                </a:moveTo>
                <a:lnTo>
                  <a:pt x="4439450" y="5426469"/>
                </a:lnTo>
                <a:lnTo>
                  <a:pt x="1117428" y="5426469"/>
                </a:lnTo>
                <a:lnTo>
                  <a:pt x="7072" y="1226597"/>
                </a:lnTo>
                <a:lnTo>
                  <a:pt x="0" y="1190929"/>
                </a:lnTo>
                <a:lnTo>
                  <a:pt x="4439450" y="0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28854" t="-32933" r="-6493" b="-241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 sz="1800"/>
          </a:p>
        </p:txBody>
      </p:sp>
      <p:sp>
        <p:nvSpPr>
          <p:cNvPr id="67" name="Text Placeholder 140">
            <a:extLst>
              <a:ext uri="{FF2B5EF4-FFF2-40B4-BE49-F238E27FC236}">
                <a16:creationId xmlns:a16="http://schemas.microsoft.com/office/drawing/2014/main" id="{E842E139-9844-42DD-873A-6980E47B8EF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7475" y="5394944"/>
            <a:ext cx="3579152" cy="707231"/>
          </a:xfrm>
          <a:prstGeom prst="rect">
            <a:avLst/>
          </a:prstGeom>
        </p:spPr>
        <p:txBody>
          <a:bodyPr>
            <a:normAutofit/>
          </a:bodyPr>
          <a:lstStyle>
            <a:lvl1pPr rtl="0"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 rtl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 rtl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 rtl="0"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 rtl="0"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8" name="Text Placeholder 135">
            <a:extLst>
              <a:ext uri="{FF2B5EF4-FFF2-40B4-BE49-F238E27FC236}">
                <a16:creationId xmlns:a16="http://schemas.microsoft.com/office/drawing/2014/main" id="{CB75444A-386A-4B65-BA6B-1B342E7C86D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6247" y="5338960"/>
            <a:ext cx="216000" cy="10800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rtl="0"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 rtl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 rtl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 rtl="0"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 rtl="0"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 rtl="0"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 rtl="0"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 rtl="0"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 rtl="0"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grpSp>
        <p:nvGrpSpPr>
          <p:cNvPr id="69" name="Group 4">
            <a:extLst>
              <a:ext uri="{FF2B5EF4-FFF2-40B4-BE49-F238E27FC236}">
                <a16:creationId xmlns:a16="http://schemas.microsoft.com/office/drawing/2014/main" id="{2AF21B05-7C52-407E-B25B-99C83A458D2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</p:grpSpPr>
        <p:sp>
          <p:nvSpPr>
            <p:cNvPr id="74" name="AutoShape 3">
              <a:extLst>
                <a:ext uri="{FF2B5EF4-FFF2-40B4-BE49-F238E27FC236}">
                  <a16:creationId xmlns:a16="http://schemas.microsoft.com/office/drawing/2014/main" id="{4ADDF4E7-6D1B-4AC8-A73D-8F280E957612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5" name="Rectangle 5">
              <a:extLst>
                <a:ext uri="{FF2B5EF4-FFF2-40B4-BE49-F238E27FC236}">
                  <a16:creationId xmlns:a16="http://schemas.microsoft.com/office/drawing/2014/main" id="{ACB83A8B-1785-4EC9-AD50-9AB53E16568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2" name="Freeform 6">
              <a:extLst>
                <a:ext uri="{FF2B5EF4-FFF2-40B4-BE49-F238E27FC236}">
                  <a16:creationId xmlns:a16="http://schemas.microsoft.com/office/drawing/2014/main" id="{417779E8-41A6-4753-A5AD-5E93A0783E4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4" name="Freeform 7">
              <a:extLst>
                <a:ext uri="{FF2B5EF4-FFF2-40B4-BE49-F238E27FC236}">
                  <a16:creationId xmlns:a16="http://schemas.microsoft.com/office/drawing/2014/main" id="{5D5C5D97-80B1-403A-AA03-209CCF744AA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5" name="Freeform 8">
              <a:extLst>
                <a:ext uri="{FF2B5EF4-FFF2-40B4-BE49-F238E27FC236}">
                  <a16:creationId xmlns:a16="http://schemas.microsoft.com/office/drawing/2014/main" id="{5627A2CA-B8A4-4379-8E38-6791FCE9046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6" name="Freeform 9">
              <a:extLst>
                <a:ext uri="{FF2B5EF4-FFF2-40B4-BE49-F238E27FC236}">
                  <a16:creationId xmlns:a16="http://schemas.microsoft.com/office/drawing/2014/main" id="{0CA611B4-ABCA-400B-B8D0-72652EB872B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7" name="Freeform 10">
              <a:extLst>
                <a:ext uri="{FF2B5EF4-FFF2-40B4-BE49-F238E27FC236}">
                  <a16:creationId xmlns:a16="http://schemas.microsoft.com/office/drawing/2014/main" id="{5F086AAA-279E-4646-9B9C-DFD3C77CCB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8" name="Freeform 11">
              <a:extLst>
                <a:ext uri="{FF2B5EF4-FFF2-40B4-BE49-F238E27FC236}">
                  <a16:creationId xmlns:a16="http://schemas.microsoft.com/office/drawing/2014/main" id="{D33C05D4-95B3-4AB1-9F40-83DA270E9F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1" name="Freeform 12">
              <a:extLst>
                <a:ext uri="{FF2B5EF4-FFF2-40B4-BE49-F238E27FC236}">
                  <a16:creationId xmlns:a16="http://schemas.microsoft.com/office/drawing/2014/main" id="{5DB44559-F687-44BF-8E03-ED0417AC864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2" name="Freeform 13">
              <a:extLst>
                <a:ext uri="{FF2B5EF4-FFF2-40B4-BE49-F238E27FC236}">
                  <a16:creationId xmlns:a16="http://schemas.microsoft.com/office/drawing/2014/main" id="{0EDC64AE-8774-444A-9995-4412DF012E0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3" name="Freeform 14">
              <a:extLst>
                <a:ext uri="{FF2B5EF4-FFF2-40B4-BE49-F238E27FC236}">
                  <a16:creationId xmlns:a16="http://schemas.microsoft.com/office/drawing/2014/main" id="{8094810B-499F-45CC-AF1E-CA0A2363391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4" name="Freeform 15">
              <a:extLst>
                <a:ext uri="{FF2B5EF4-FFF2-40B4-BE49-F238E27FC236}">
                  <a16:creationId xmlns:a16="http://schemas.microsoft.com/office/drawing/2014/main" id="{932DCBB6-9002-4CCC-9544-3E83128905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5" name="Freeform 16">
              <a:extLst>
                <a:ext uri="{FF2B5EF4-FFF2-40B4-BE49-F238E27FC236}">
                  <a16:creationId xmlns:a16="http://schemas.microsoft.com/office/drawing/2014/main" id="{A7DA7EB5-06CD-4F11-8185-5757E57F275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6" name="Freeform 17">
              <a:extLst>
                <a:ext uri="{FF2B5EF4-FFF2-40B4-BE49-F238E27FC236}">
                  <a16:creationId xmlns:a16="http://schemas.microsoft.com/office/drawing/2014/main" id="{2825AFFA-20CA-4711-A1B1-DE5F9FA6C3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7" name="Freeform 18">
              <a:extLst>
                <a:ext uri="{FF2B5EF4-FFF2-40B4-BE49-F238E27FC236}">
                  <a16:creationId xmlns:a16="http://schemas.microsoft.com/office/drawing/2014/main" id="{F5BF0029-D6DC-4975-B211-45C4A9141D0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8" name="Freeform 19">
              <a:extLst>
                <a:ext uri="{FF2B5EF4-FFF2-40B4-BE49-F238E27FC236}">
                  <a16:creationId xmlns:a16="http://schemas.microsoft.com/office/drawing/2014/main" id="{0FCE557D-342F-4C3D-BBD9-ADA5237FCBF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9" name="Freeform 20">
              <a:extLst>
                <a:ext uri="{FF2B5EF4-FFF2-40B4-BE49-F238E27FC236}">
                  <a16:creationId xmlns:a16="http://schemas.microsoft.com/office/drawing/2014/main" id="{876E2945-47A9-499F-AA1E-A5CFBB1EFB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0" name="Rectangle 21">
              <a:extLst>
                <a:ext uri="{FF2B5EF4-FFF2-40B4-BE49-F238E27FC236}">
                  <a16:creationId xmlns:a16="http://schemas.microsoft.com/office/drawing/2014/main" id="{0442FAD0-4700-4C82-A352-BBB101D98EE0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1" name="Freeform 22">
              <a:extLst>
                <a:ext uri="{FF2B5EF4-FFF2-40B4-BE49-F238E27FC236}">
                  <a16:creationId xmlns:a16="http://schemas.microsoft.com/office/drawing/2014/main" id="{018E821D-BCD4-48F6-9592-AE69F1A7111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2" name="Freeform 23">
              <a:extLst>
                <a:ext uri="{FF2B5EF4-FFF2-40B4-BE49-F238E27FC236}">
                  <a16:creationId xmlns:a16="http://schemas.microsoft.com/office/drawing/2014/main" id="{6B479CE1-260A-417B-89D4-0C97807C7BE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3" name="Freeform 24">
              <a:extLst>
                <a:ext uri="{FF2B5EF4-FFF2-40B4-BE49-F238E27FC236}">
                  <a16:creationId xmlns:a16="http://schemas.microsoft.com/office/drawing/2014/main" id="{479E7FD9-6F87-4EE2-9E80-296DA0654C1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4" name="Freeform 25">
              <a:extLst>
                <a:ext uri="{FF2B5EF4-FFF2-40B4-BE49-F238E27FC236}">
                  <a16:creationId xmlns:a16="http://schemas.microsoft.com/office/drawing/2014/main" id="{D36849C8-EFEE-43D8-B348-2D6278AD12A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5" name="Freeform 26">
              <a:extLst>
                <a:ext uri="{FF2B5EF4-FFF2-40B4-BE49-F238E27FC236}">
                  <a16:creationId xmlns:a16="http://schemas.microsoft.com/office/drawing/2014/main" id="{9CC9F608-A810-4254-A4C2-88963859F3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6" name="Freeform 27">
              <a:extLst>
                <a:ext uri="{FF2B5EF4-FFF2-40B4-BE49-F238E27FC236}">
                  <a16:creationId xmlns:a16="http://schemas.microsoft.com/office/drawing/2014/main" id="{CC786378-89FA-4C1A-A476-16ABDC432D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7" name="Freeform 28">
              <a:extLst>
                <a:ext uri="{FF2B5EF4-FFF2-40B4-BE49-F238E27FC236}">
                  <a16:creationId xmlns:a16="http://schemas.microsoft.com/office/drawing/2014/main" id="{CE844F75-6CE8-41BD-86F2-5CA9E4EB9A9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8" name="Freeform 29">
              <a:extLst>
                <a:ext uri="{FF2B5EF4-FFF2-40B4-BE49-F238E27FC236}">
                  <a16:creationId xmlns:a16="http://schemas.microsoft.com/office/drawing/2014/main" id="{5CB16452-9395-4950-826A-4D7E0341888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9" name="Freeform 30">
              <a:extLst>
                <a:ext uri="{FF2B5EF4-FFF2-40B4-BE49-F238E27FC236}">
                  <a16:creationId xmlns:a16="http://schemas.microsoft.com/office/drawing/2014/main" id="{6CC0C144-D0A9-4396-82F3-6F42F0E2200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0" name="Freeform 31">
              <a:extLst>
                <a:ext uri="{FF2B5EF4-FFF2-40B4-BE49-F238E27FC236}">
                  <a16:creationId xmlns:a16="http://schemas.microsoft.com/office/drawing/2014/main" id="{3397A4FC-E344-4C1C-ABAD-E42E0E01929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1" name="Freeform 32">
              <a:extLst>
                <a:ext uri="{FF2B5EF4-FFF2-40B4-BE49-F238E27FC236}">
                  <a16:creationId xmlns:a16="http://schemas.microsoft.com/office/drawing/2014/main" id="{C0BD83EF-709F-4934-80D6-23559FCA332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2" name="Freeform 34">
              <a:extLst>
                <a:ext uri="{FF2B5EF4-FFF2-40B4-BE49-F238E27FC236}">
                  <a16:creationId xmlns:a16="http://schemas.microsoft.com/office/drawing/2014/main" id="{D7A1DC62-C0CA-4E66-9A69-D788939B6F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3" name="Freeform 35">
              <a:extLst>
                <a:ext uri="{FF2B5EF4-FFF2-40B4-BE49-F238E27FC236}">
                  <a16:creationId xmlns:a16="http://schemas.microsoft.com/office/drawing/2014/main" id="{32E6492F-DD00-4A1F-AF43-D3D76177F65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4" name="Freeform 36">
              <a:extLst>
                <a:ext uri="{FF2B5EF4-FFF2-40B4-BE49-F238E27FC236}">
                  <a16:creationId xmlns:a16="http://schemas.microsoft.com/office/drawing/2014/main" id="{1F7BCEC6-3ABE-4672-A5D1-316C9D9854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5" name="Freeform 37">
              <a:extLst>
                <a:ext uri="{FF2B5EF4-FFF2-40B4-BE49-F238E27FC236}">
                  <a16:creationId xmlns:a16="http://schemas.microsoft.com/office/drawing/2014/main" id="{1A00B6B4-FB7E-407E-B757-812FA8636E3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6" name="Freeform 38">
              <a:extLst>
                <a:ext uri="{FF2B5EF4-FFF2-40B4-BE49-F238E27FC236}">
                  <a16:creationId xmlns:a16="http://schemas.microsoft.com/office/drawing/2014/main" id="{64B4FF24-7748-4B2C-8D50-A5BF79BB95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7" name="Freeform 39">
              <a:extLst>
                <a:ext uri="{FF2B5EF4-FFF2-40B4-BE49-F238E27FC236}">
                  <a16:creationId xmlns:a16="http://schemas.microsoft.com/office/drawing/2014/main" id="{434A1ED5-F127-44DA-B557-539C0EB2DD3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8" name="Freeform 40">
              <a:extLst>
                <a:ext uri="{FF2B5EF4-FFF2-40B4-BE49-F238E27FC236}">
                  <a16:creationId xmlns:a16="http://schemas.microsoft.com/office/drawing/2014/main" id="{02F952C8-A189-44FB-809E-16055244158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9" name="Freeform 41">
              <a:extLst>
                <a:ext uri="{FF2B5EF4-FFF2-40B4-BE49-F238E27FC236}">
                  <a16:creationId xmlns:a16="http://schemas.microsoft.com/office/drawing/2014/main" id="{F9750647-93F9-40EA-8B76-28ED3713CA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0" name="Freeform 42">
              <a:extLst>
                <a:ext uri="{FF2B5EF4-FFF2-40B4-BE49-F238E27FC236}">
                  <a16:creationId xmlns:a16="http://schemas.microsoft.com/office/drawing/2014/main" id="{B972557C-BE32-4A01-8F55-B0C23FD639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1" name="Freeform 43">
              <a:extLst>
                <a:ext uri="{FF2B5EF4-FFF2-40B4-BE49-F238E27FC236}">
                  <a16:creationId xmlns:a16="http://schemas.microsoft.com/office/drawing/2014/main" id="{9C30FD42-5AEE-43E5-937D-010BA58902E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2" name="Freeform 44">
              <a:extLst>
                <a:ext uri="{FF2B5EF4-FFF2-40B4-BE49-F238E27FC236}">
                  <a16:creationId xmlns:a16="http://schemas.microsoft.com/office/drawing/2014/main" id="{84C0E868-E0C2-4356-88CA-96F72D280B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3" name="Freeform 45">
              <a:extLst>
                <a:ext uri="{FF2B5EF4-FFF2-40B4-BE49-F238E27FC236}">
                  <a16:creationId xmlns:a16="http://schemas.microsoft.com/office/drawing/2014/main" id="{54CF939A-A251-4C46-8CA2-49E235DEB6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4" name="Freeform 46">
              <a:extLst>
                <a:ext uri="{FF2B5EF4-FFF2-40B4-BE49-F238E27FC236}">
                  <a16:creationId xmlns:a16="http://schemas.microsoft.com/office/drawing/2014/main" id="{E57A27B1-980F-4F6D-9161-E5D7F024A5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5" name="Freeform 47">
              <a:extLst>
                <a:ext uri="{FF2B5EF4-FFF2-40B4-BE49-F238E27FC236}">
                  <a16:creationId xmlns:a16="http://schemas.microsoft.com/office/drawing/2014/main" id="{FAF990E2-3F62-4072-9920-190F36892F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6" name="Freeform 48">
              <a:extLst>
                <a:ext uri="{FF2B5EF4-FFF2-40B4-BE49-F238E27FC236}">
                  <a16:creationId xmlns:a16="http://schemas.microsoft.com/office/drawing/2014/main" id="{C75C7AA4-B3D6-4177-AA51-A9D32F0692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7" name="Freeform 49">
              <a:extLst>
                <a:ext uri="{FF2B5EF4-FFF2-40B4-BE49-F238E27FC236}">
                  <a16:creationId xmlns:a16="http://schemas.microsoft.com/office/drawing/2014/main" id="{0CCA6ED4-2AB4-4AE0-8EE6-DFC8520BAFB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8" name="Freeform 50">
              <a:extLst>
                <a:ext uri="{FF2B5EF4-FFF2-40B4-BE49-F238E27FC236}">
                  <a16:creationId xmlns:a16="http://schemas.microsoft.com/office/drawing/2014/main" id="{9070945D-027D-4B1E-B3BC-DB1BB140DA5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9" name="Freeform 51">
              <a:extLst>
                <a:ext uri="{FF2B5EF4-FFF2-40B4-BE49-F238E27FC236}">
                  <a16:creationId xmlns:a16="http://schemas.microsoft.com/office/drawing/2014/main" id="{303B6BA5-F205-448F-8FD5-90A3FE5D8B8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0" name="Freeform 52">
              <a:extLst>
                <a:ext uri="{FF2B5EF4-FFF2-40B4-BE49-F238E27FC236}">
                  <a16:creationId xmlns:a16="http://schemas.microsoft.com/office/drawing/2014/main" id="{C2E412B7-C130-4FB1-B8D4-527094FCEB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1" name="Freeform 53">
              <a:extLst>
                <a:ext uri="{FF2B5EF4-FFF2-40B4-BE49-F238E27FC236}">
                  <a16:creationId xmlns:a16="http://schemas.microsoft.com/office/drawing/2014/main" id="{E393DB7A-14AE-47D7-AA4B-F56B65EFC4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2" name="Freeform 54">
              <a:extLst>
                <a:ext uri="{FF2B5EF4-FFF2-40B4-BE49-F238E27FC236}">
                  <a16:creationId xmlns:a16="http://schemas.microsoft.com/office/drawing/2014/main" id="{EBCBC364-7F49-449A-BE52-0416967852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3" name="Freeform 55">
              <a:extLst>
                <a:ext uri="{FF2B5EF4-FFF2-40B4-BE49-F238E27FC236}">
                  <a16:creationId xmlns:a16="http://schemas.microsoft.com/office/drawing/2014/main" id="{7E0AFBD2-01F4-43CB-A9C5-FBC4BA1551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4" name="Freeform 56">
              <a:extLst>
                <a:ext uri="{FF2B5EF4-FFF2-40B4-BE49-F238E27FC236}">
                  <a16:creationId xmlns:a16="http://schemas.microsoft.com/office/drawing/2014/main" id="{BDF78CC9-9C45-4297-A436-28B33DFC123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5" name="Freeform 57">
              <a:extLst>
                <a:ext uri="{FF2B5EF4-FFF2-40B4-BE49-F238E27FC236}">
                  <a16:creationId xmlns:a16="http://schemas.microsoft.com/office/drawing/2014/main" id="{A961075D-5FA4-46FA-83FB-7A3E66DFBE7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Freeform 58">
              <a:extLst>
                <a:ext uri="{FF2B5EF4-FFF2-40B4-BE49-F238E27FC236}">
                  <a16:creationId xmlns:a16="http://schemas.microsoft.com/office/drawing/2014/main" id="{93F2AEEF-FA9D-468F-A948-8DBF69550E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59">
              <a:extLst>
                <a:ext uri="{FF2B5EF4-FFF2-40B4-BE49-F238E27FC236}">
                  <a16:creationId xmlns:a16="http://schemas.microsoft.com/office/drawing/2014/main" id="{0CC279F0-2BA1-4ED7-87E8-B495AA22E6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60">
              <a:extLst>
                <a:ext uri="{FF2B5EF4-FFF2-40B4-BE49-F238E27FC236}">
                  <a16:creationId xmlns:a16="http://schemas.microsoft.com/office/drawing/2014/main" id="{DE9E7722-7B02-4858-8687-0625ADC41C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61">
              <a:extLst>
                <a:ext uri="{FF2B5EF4-FFF2-40B4-BE49-F238E27FC236}">
                  <a16:creationId xmlns:a16="http://schemas.microsoft.com/office/drawing/2014/main" id="{91C8E511-CA98-4A01-B640-A689E7A854C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62">
              <a:extLst>
                <a:ext uri="{FF2B5EF4-FFF2-40B4-BE49-F238E27FC236}">
                  <a16:creationId xmlns:a16="http://schemas.microsoft.com/office/drawing/2014/main" id="{8BE3F826-0695-498A-BB22-C30AA9E17B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4043155360"/>
      </p:ext>
    </p:extLst>
  </p:cSld>
  <p:clrMapOvr>
    <a:masterClrMapping/>
  </p:clrMapOvr>
  <p:hf hdr="0" ftr="0" dt="0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Knowled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9153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7475" y="2487775"/>
            <a:ext cx="3579152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133" name="Freeform: Shape 132">
            <a:extLst>
              <a:ext uri="{FF2B5EF4-FFF2-40B4-BE49-F238E27FC236}">
                <a16:creationId xmlns:a16="http://schemas.microsoft.com/office/drawing/2014/main" id="{31469A6B-BE15-4681-AA5B-71C7E4529B72}"/>
              </a:ext>
            </a:extLst>
          </p:cNvPr>
          <p:cNvSpPr/>
          <p:nvPr userDrawn="1"/>
        </p:nvSpPr>
        <p:spPr>
          <a:xfrm>
            <a:off x="4704549" y="1429098"/>
            <a:ext cx="4439450" cy="5426469"/>
          </a:xfrm>
          <a:custGeom>
            <a:avLst/>
            <a:gdLst>
              <a:gd name="connsiteX0" fmla="*/ 4439450 w 4439450"/>
              <a:gd name="connsiteY0" fmla="*/ 0 h 5426469"/>
              <a:gd name="connsiteX1" fmla="*/ 4439450 w 4439450"/>
              <a:gd name="connsiteY1" fmla="*/ 5426469 h 5426469"/>
              <a:gd name="connsiteX2" fmla="*/ 1117428 w 4439450"/>
              <a:gd name="connsiteY2" fmla="*/ 5426469 h 5426469"/>
              <a:gd name="connsiteX3" fmla="*/ 7072 w 4439450"/>
              <a:gd name="connsiteY3" fmla="*/ 1226597 h 5426469"/>
              <a:gd name="connsiteX4" fmla="*/ 0 w 4439450"/>
              <a:gd name="connsiteY4" fmla="*/ 1190929 h 5426469"/>
              <a:gd name="connsiteX5" fmla="*/ 4439450 w 4439450"/>
              <a:gd name="connsiteY5" fmla="*/ 0 h 5426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39450" h="5426469">
                <a:moveTo>
                  <a:pt x="4439450" y="0"/>
                </a:moveTo>
                <a:lnTo>
                  <a:pt x="4439450" y="5426469"/>
                </a:lnTo>
                <a:lnTo>
                  <a:pt x="1117428" y="5426469"/>
                </a:lnTo>
                <a:lnTo>
                  <a:pt x="7072" y="1226597"/>
                </a:lnTo>
                <a:lnTo>
                  <a:pt x="0" y="1190929"/>
                </a:lnTo>
                <a:lnTo>
                  <a:pt x="4439450" y="0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74019" t="-38771" r="-74019" b="-3877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 sz="1800"/>
          </a:p>
        </p:txBody>
      </p:sp>
      <p:sp>
        <p:nvSpPr>
          <p:cNvPr id="67" name="Text Placeholder 140">
            <a:extLst>
              <a:ext uri="{FF2B5EF4-FFF2-40B4-BE49-F238E27FC236}">
                <a16:creationId xmlns:a16="http://schemas.microsoft.com/office/drawing/2014/main" id="{19AE59C4-D0D5-4D0B-BF25-334F0736D9C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7475" y="5394944"/>
            <a:ext cx="3579152" cy="707231"/>
          </a:xfrm>
          <a:prstGeom prst="rect">
            <a:avLst/>
          </a:prstGeom>
        </p:spPr>
        <p:txBody>
          <a:bodyPr>
            <a:normAutofit/>
          </a:bodyPr>
          <a:lstStyle>
            <a:lvl1pPr rtl="0"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 rtl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 rtl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 rtl="0"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 rtl="0"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8" name="Text Placeholder 135">
            <a:extLst>
              <a:ext uri="{FF2B5EF4-FFF2-40B4-BE49-F238E27FC236}">
                <a16:creationId xmlns:a16="http://schemas.microsoft.com/office/drawing/2014/main" id="{EDA2D628-C688-47D7-B33C-6E770C4D39B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6247" y="5338960"/>
            <a:ext cx="216000" cy="10800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rtl="0"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 rtl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 rtl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 rtl="0"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 rtl="0"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 rtl="0"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 rtl="0"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 rtl="0"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 rtl="0"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grpSp>
        <p:nvGrpSpPr>
          <p:cNvPr id="69" name="Group 4">
            <a:extLst>
              <a:ext uri="{FF2B5EF4-FFF2-40B4-BE49-F238E27FC236}">
                <a16:creationId xmlns:a16="http://schemas.microsoft.com/office/drawing/2014/main" id="{C1830BCE-3086-4418-B9D8-EF91C0CD0B8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</p:grpSpPr>
        <p:sp>
          <p:nvSpPr>
            <p:cNvPr id="74" name="AutoShape 3">
              <a:extLst>
                <a:ext uri="{FF2B5EF4-FFF2-40B4-BE49-F238E27FC236}">
                  <a16:creationId xmlns:a16="http://schemas.microsoft.com/office/drawing/2014/main" id="{40452C69-41A7-4D18-B400-8FBE09C5771D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5" name="Rectangle 5">
              <a:extLst>
                <a:ext uri="{FF2B5EF4-FFF2-40B4-BE49-F238E27FC236}">
                  <a16:creationId xmlns:a16="http://schemas.microsoft.com/office/drawing/2014/main" id="{A5EECFD3-8A17-4ACE-AF55-0E6D44F91508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2" name="Freeform 6">
              <a:extLst>
                <a:ext uri="{FF2B5EF4-FFF2-40B4-BE49-F238E27FC236}">
                  <a16:creationId xmlns:a16="http://schemas.microsoft.com/office/drawing/2014/main" id="{BE1B758A-2FB9-4335-9353-6BD8AD847A7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5" name="Freeform 7">
              <a:extLst>
                <a:ext uri="{FF2B5EF4-FFF2-40B4-BE49-F238E27FC236}">
                  <a16:creationId xmlns:a16="http://schemas.microsoft.com/office/drawing/2014/main" id="{8D07FFBA-0A99-430A-8A37-A133748A3C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6" name="Freeform 8">
              <a:extLst>
                <a:ext uri="{FF2B5EF4-FFF2-40B4-BE49-F238E27FC236}">
                  <a16:creationId xmlns:a16="http://schemas.microsoft.com/office/drawing/2014/main" id="{705091FB-5FB3-4397-99A0-A212D4F2BA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7" name="Freeform 9">
              <a:extLst>
                <a:ext uri="{FF2B5EF4-FFF2-40B4-BE49-F238E27FC236}">
                  <a16:creationId xmlns:a16="http://schemas.microsoft.com/office/drawing/2014/main" id="{D8296C67-557F-4498-B1B3-715A672C3B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8" name="Freeform 10">
              <a:extLst>
                <a:ext uri="{FF2B5EF4-FFF2-40B4-BE49-F238E27FC236}">
                  <a16:creationId xmlns:a16="http://schemas.microsoft.com/office/drawing/2014/main" id="{E70E1F9A-6B44-4749-B220-BA2539C20CE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9" name="Freeform 11">
              <a:extLst>
                <a:ext uri="{FF2B5EF4-FFF2-40B4-BE49-F238E27FC236}">
                  <a16:creationId xmlns:a16="http://schemas.microsoft.com/office/drawing/2014/main" id="{93F35C08-0548-43A0-8A4C-605FDD6127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1" name="Freeform 12">
              <a:extLst>
                <a:ext uri="{FF2B5EF4-FFF2-40B4-BE49-F238E27FC236}">
                  <a16:creationId xmlns:a16="http://schemas.microsoft.com/office/drawing/2014/main" id="{2A8962C8-35B4-4DB5-A43D-E2C8DF2941F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2" name="Freeform 13">
              <a:extLst>
                <a:ext uri="{FF2B5EF4-FFF2-40B4-BE49-F238E27FC236}">
                  <a16:creationId xmlns:a16="http://schemas.microsoft.com/office/drawing/2014/main" id="{EFC760A2-1B80-496F-953D-1170EDE548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3" name="Freeform 14">
              <a:extLst>
                <a:ext uri="{FF2B5EF4-FFF2-40B4-BE49-F238E27FC236}">
                  <a16:creationId xmlns:a16="http://schemas.microsoft.com/office/drawing/2014/main" id="{21F3C5B0-D3C8-4414-B263-2CEA3799666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4" name="Freeform 15">
              <a:extLst>
                <a:ext uri="{FF2B5EF4-FFF2-40B4-BE49-F238E27FC236}">
                  <a16:creationId xmlns:a16="http://schemas.microsoft.com/office/drawing/2014/main" id="{EE1F92E3-450A-439C-8A1A-173A33F9C7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5" name="Freeform 16">
              <a:extLst>
                <a:ext uri="{FF2B5EF4-FFF2-40B4-BE49-F238E27FC236}">
                  <a16:creationId xmlns:a16="http://schemas.microsoft.com/office/drawing/2014/main" id="{73F605FB-3BC8-4BBD-9CA8-2E01D1A53BB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6" name="Freeform 17">
              <a:extLst>
                <a:ext uri="{FF2B5EF4-FFF2-40B4-BE49-F238E27FC236}">
                  <a16:creationId xmlns:a16="http://schemas.microsoft.com/office/drawing/2014/main" id="{93D9633D-6595-4CEF-99B8-9F1E4840DCD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7" name="Freeform 18">
              <a:extLst>
                <a:ext uri="{FF2B5EF4-FFF2-40B4-BE49-F238E27FC236}">
                  <a16:creationId xmlns:a16="http://schemas.microsoft.com/office/drawing/2014/main" id="{2F452DBD-EAA0-49FB-8C21-8D79D671D57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8" name="Freeform 19">
              <a:extLst>
                <a:ext uri="{FF2B5EF4-FFF2-40B4-BE49-F238E27FC236}">
                  <a16:creationId xmlns:a16="http://schemas.microsoft.com/office/drawing/2014/main" id="{F5ED30A5-48F3-4430-9EA5-5B7F01E649C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9" name="Freeform 20">
              <a:extLst>
                <a:ext uri="{FF2B5EF4-FFF2-40B4-BE49-F238E27FC236}">
                  <a16:creationId xmlns:a16="http://schemas.microsoft.com/office/drawing/2014/main" id="{09D62532-42F3-4F13-8623-530FFF3FEC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0" name="Rectangle 21">
              <a:extLst>
                <a:ext uri="{FF2B5EF4-FFF2-40B4-BE49-F238E27FC236}">
                  <a16:creationId xmlns:a16="http://schemas.microsoft.com/office/drawing/2014/main" id="{1535D135-2DDC-4950-A0EA-CC23AEAEF54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1" name="Freeform 22">
              <a:extLst>
                <a:ext uri="{FF2B5EF4-FFF2-40B4-BE49-F238E27FC236}">
                  <a16:creationId xmlns:a16="http://schemas.microsoft.com/office/drawing/2014/main" id="{519F7C2F-5D03-47A7-AF44-0B2EF2D6FB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2" name="Freeform 23">
              <a:extLst>
                <a:ext uri="{FF2B5EF4-FFF2-40B4-BE49-F238E27FC236}">
                  <a16:creationId xmlns:a16="http://schemas.microsoft.com/office/drawing/2014/main" id="{A40794C2-E19D-4893-8187-CB0382803F8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3" name="Freeform 24">
              <a:extLst>
                <a:ext uri="{FF2B5EF4-FFF2-40B4-BE49-F238E27FC236}">
                  <a16:creationId xmlns:a16="http://schemas.microsoft.com/office/drawing/2014/main" id="{8246749F-0823-41C0-8927-BEA5E01E3D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4" name="Freeform 25">
              <a:extLst>
                <a:ext uri="{FF2B5EF4-FFF2-40B4-BE49-F238E27FC236}">
                  <a16:creationId xmlns:a16="http://schemas.microsoft.com/office/drawing/2014/main" id="{922A3245-E7F3-4325-8794-C25936C5A9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5" name="Freeform 26">
              <a:extLst>
                <a:ext uri="{FF2B5EF4-FFF2-40B4-BE49-F238E27FC236}">
                  <a16:creationId xmlns:a16="http://schemas.microsoft.com/office/drawing/2014/main" id="{F5F4157C-0B41-4041-AFBA-4AEDBEE8531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6" name="Freeform 27">
              <a:extLst>
                <a:ext uri="{FF2B5EF4-FFF2-40B4-BE49-F238E27FC236}">
                  <a16:creationId xmlns:a16="http://schemas.microsoft.com/office/drawing/2014/main" id="{9D95CD7F-9E65-4810-AF66-C0C636C2439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7" name="Freeform 28">
              <a:extLst>
                <a:ext uri="{FF2B5EF4-FFF2-40B4-BE49-F238E27FC236}">
                  <a16:creationId xmlns:a16="http://schemas.microsoft.com/office/drawing/2014/main" id="{5F6C162A-6580-4C52-BDBB-29C8CC42F21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8" name="Freeform 29">
              <a:extLst>
                <a:ext uri="{FF2B5EF4-FFF2-40B4-BE49-F238E27FC236}">
                  <a16:creationId xmlns:a16="http://schemas.microsoft.com/office/drawing/2014/main" id="{52C67267-62C1-48BC-A139-3F5D36A3349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9" name="Freeform 30">
              <a:extLst>
                <a:ext uri="{FF2B5EF4-FFF2-40B4-BE49-F238E27FC236}">
                  <a16:creationId xmlns:a16="http://schemas.microsoft.com/office/drawing/2014/main" id="{798202E3-CEA1-41E3-831E-6E0AE612B2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0" name="Freeform 31">
              <a:extLst>
                <a:ext uri="{FF2B5EF4-FFF2-40B4-BE49-F238E27FC236}">
                  <a16:creationId xmlns:a16="http://schemas.microsoft.com/office/drawing/2014/main" id="{B14DB583-0578-43AE-BCE5-A7F50F2C5FF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1" name="Freeform 32">
              <a:extLst>
                <a:ext uri="{FF2B5EF4-FFF2-40B4-BE49-F238E27FC236}">
                  <a16:creationId xmlns:a16="http://schemas.microsoft.com/office/drawing/2014/main" id="{BC5C963E-955A-4881-8D34-BE517A64037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2" name="Freeform 34">
              <a:extLst>
                <a:ext uri="{FF2B5EF4-FFF2-40B4-BE49-F238E27FC236}">
                  <a16:creationId xmlns:a16="http://schemas.microsoft.com/office/drawing/2014/main" id="{4FA5C2F4-2FA8-4B2E-9435-F178F65A94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3" name="Freeform 35">
              <a:extLst>
                <a:ext uri="{FF2B5EF4-FFF2-40B4-BE49-F238E27FC236}">
                  <a16:creationId xmlns:a16="http://schemas.microsoft.com/office/drawing/2014/main" id="{CFB7A40A-F04C-4D07-8707-59A67476AE7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4" name="Freeform 36">
              <a:extLst>
                <a:ext uri="{FF2B5EF4-FFF2-40B4-BE49-F238E27FC236}">
                  <a16:creationId xmlns:a16="http://schemas.microsoft.com/office/drawing/2014/main" id="{E232CB81-520C-4BD5-BB50-A4EAD8F3914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5" name="Freeform 37">
              <a:extLst>
                <a:ext uri="{FF2B5EF4-FFF2-40B4-BE49-F238E27FC236}">
                  <a16:creationId xmlns:a16="http://schemas.microsoft.com/office/drawing/2014/main" id="{438817D7-51E6-443F-9A8C-01B0FB6D662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6" name="Freeform 38">
              <a:extLst>
                <a:ext uri="{FF2B5EF4-FFF2-40B4-BE49-F238E27FC236}">
                  <a16:creationId xmlns:a16="http://schemas.microsoft.com/office/drawing/2014/main" id="{7697E66E-E4AA-479B-A325-E46EC408DAC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7" name="Freeform 39">
              <a:extLst>
                <a:ext uri="{FF2B5EF4-FFF2-40B4-BE49-F238E27FC236}">
                  <a16:creationId xmlns:a16="http://schemas.microsoft.com/office/drawing/2014/main" id="{65E93957-19C5-4052-98C6-85CC7564122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8" name="Freeform 40">
              <a:extLst>
                <a:ext uri="{FF2B5EF4-FFF2-40B4-BE49-F238E27FC236}">
                  <a16:creationId xmlns:a16="http://schemas.microsoft.com/office/drawing/2014/main" id="{92612F88-B81E-4A62-A3E3-49097BF6802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9" name="Freeform 41">
              <a:extLst>
                <a:ext uri="{FF2B5EF4-FFF2-40B4-BE49-F238E27FC236}">
                  <a16:creationId xmlns:a16="http://schemas.microsoft.com/office/drawing/2014/main" id="{180F5BF2-F49D-4372-BA04-FA242C18321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0" name="Freeform 42">
              <a:extLst>
                <a:ext uri="{FF2B5EF4-FFF2-40B4-BE49-F238E27FC236}">
                  <a16:creationId xmlns:a16="http://schemas.microsoft.com/office/drawing/2014/main" id="{E39D1C46-57AC-40CA-ABBB-30D4C191685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1" name="Freeform 43">
              <a:extLst>
                <a:ext uri="{FF2B5EF4-FFF2-40B4-BE49-F238E27FC236}">
                  <a16:creationId xmlns:a16="http://schemas.microsoft.com/office/drawing/2014/main" id="{029332E8-E200-40CC-A04C-28A97A91A3B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2" name="Freeform 44">
              <a:extLst>
                <a:ext uri="{FF2B5EF4-FFF2-40B4-BE49-F238E27FC236}">
                  <a16:creationId xmlns:a16="http://schemas.microsoft.com/office/drawing/2014/main" id="{23081EBA-46C9-422C-851C-34CF08D585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3" name="Freeform 45">
              <a:extLst>
                <a:ext uri="{FF2B5EF4-FFF2-40B4-BE49-F238E27FC236}">
                  <a16:creationId xmlns:a16="http://schemas.microsoft.com/office/drawing/2014/main" id="{3F659A77-054F-42BE-91F0-D8C3D955AA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4" name="Freeform 46">
              <a:extLst>
                <a:ext uri="{FF2B5EF4-FFF2-40B4-BE49-F238E27FC236}">
                  <a16:creationId xmlns:a16="http://schemas.microsoft.com/office/drawing/2014/main" id="{260F4FC1-63EA-49DC-8CD6-820D6C31A7E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5" name="Freeform 47">
              <a:extLst>
                <a:ext uri="{FF2B5EF4-FFF2-40B4-BE49-F238E27FC236}">
                  <a16:creationId xmlns:a16="http://schemas.microsoft.com/office/drawing/2014/main" id="{5D549C4A-317D-4C1E-8CBA-ED17EDE8A08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6" name="Freeform 48">
              <a:extLst>
                <a:ext uri="{FF2B5EF4-FFF2-40B4-BE49-F238E27FC236}">
                  <a16:creationId xmlns:a16="http://schemas.microsoft.com/office/drawing/2014/main" id="{A0E055F4-46E2-4768-8CCB-1AE54AD6DA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7" name="Freeform 49">
              <a:extLst>
                <a:ext uri="{FF2B5EF4-FFF2-40B4-BE49-F238E27FC236}">
                  <a16:creationId xmlns:a16="http://schemas.microsoft.com/office/drawing/2014/main" id="{F37FE5B6-EC90-4F11-896C-DC2D3A4146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8" name="Freeform 50">
              <a:extLst>
                <a:ext uri="{FF2B5EF4-FFF2-40B4-BE49-F238E27FC236}">
                  <a16:creationId xmlns:a16="http://schemas.microsoft.com/office/drawing/2014/main" id="{7F62400D-4581-4D75-A5AB-C52DDD28BC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9" name="Freeform 51">
              <a:extLst>
                <a:ext uri="{FF2B5EF4-FFF2-40B4-BE49-F238E27FC236}">
                  <a16:creationId xmlns:a16="http://schemas.microsoft.com/office/drawing/2014/main" id="{CD36F39F-C410-4288-B9F0-56A586EFE85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0" name="Freeform 52">
              <a:extLst>
                <a:ext uri="{FF2B5EF4-FFF2-40B4-BE49-F238E27FC236}">
                  <a16:creationId xmlns:a16="http://schemas.microsoft.com/office/drawing/2014/main" id="{C1495E70-20C8-4134-B08F-72FB285D66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1" name="Freeform 53">
              <a:extLst>
                <a:ext uri="{FF2B5EF4-FFF2-40B4-BE49-F238E27FC236}">
                  <a16:creationId xmlns:a16="http://schemas.microsoft.com/office/drawing/2014/main" id="{627CE842-74E1-4ADD-BF1C-590ACACE82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2" name="Freeform 54">
              <a:extLst>
                <a:ext uri="{FF2B5EF4-FFF2-40B4-BE49-F238E27FC236}">
                  <a16:creationId xmlns:a16="http://schemas.microsoft.com/office/drawing/2014/main" id="{BB2574CE-576B-4115-931F-CA96A92D59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3" name="Freeform 55">
              <a:extLst>
                <a:ext uri="{FF2B5EF4-FFF2-40B4-BE49-F238E27FC236}">
                  <a16:creationId xmlns:a16="http://schemas.microsoft.com/office/drawing/2014/main" id="{C4D71C98-E6F0-4DDF-98E3-B65D02FAB43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4" name="Freeform 56">
              <a:extLst>
                <a:ext uri="{FF2B5EF4-FFF2-40B4-BE49-F238E27FC236}">
                  <a16:creationId xmlns:a16="http://schemas.microsoft.com/office/drawing/2014/main" id="{811E089A-2A53-44C8-A3B8-E6923A8784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5" name="Freeform 57">
              <a:extLst>
                <a:ext uri="{FF2B5EF4-FFF2-40B4-BE49-F238E27FC236}">
                  <a16:creationId xmlns:a16="http://schemas.microsoft.com/office/drawing/2014/main" id="{AE26CFAC-E6A0-4624-8834-F2C16E9EB9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Freeform 58">
              <a:extLst>
                <a:ext uri="{FF2B5EF4-FFF2-40B4-BE49-F238E27FC236}">
                  <a16:creationId xmlns:a16="http://schemas.microsoft.com/office/drawing/2014/main" id="{86E5CBB6-D069-4FDF-A778-39EED819AAA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59">
              <a:extLst>
                <a:ext uri="{FF2B5EF4-FFF2-40B4-BE49-F238E27FC236}">
                  <a16:creationId xmlns:a16="http://schemas.microsoft.com/office/drawing/2014/main" id="{EFF94217-3348-48D0-BDA8-4B79214741C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60">
              <a:extLst>
                <a:ext uri="{FF2B5EF4-FFF2-40B4-BE49-F238E27FC236}">
                  <a16:creationId xmlns:a16="http://schemas.microsoft.com/office/drawing/2014/main" id="{46C3FA6D-645D-4299-ABFE-A08BD0C383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61">
              <a:extLst>
                <a:ext uri="{FF2B5EF4-FFF2-40B4-BE49-F238E27FC236}">
                  <a16:creationId xmlns:a16="http://schemas.microsoft.com/office/drawing/2014/main" id="{859A84E1-D8AC-4324-9D7B-9508DFC61E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62">
              <a:extLst>
                <a:ext uri="{FF2B5EF4-FFF2-40B4-BE49-F238E27FC236}">
                  <a16:creationId xmlns:a16="http://schemas.microsoft.com/office/drawing/2014/main" id="{2BDFBAAC-DB4B-4BF5-A279-CF3F38722D1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775016002"/>
      </p:ext>
    </p:extLst>
  </p:cSld>
  <p:clrMapOvr>
    <a:masterClrMapping/>
  </p:clrMapOvr>
  <p:hf hdr="0" ftr="0" dt="0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Lear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9153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7475" y="2487775"/>
            <a:ext cx="3579152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134" name="Freeform: Shape 133">
            <a:extLst>
              <a:ext uri="{FF2B5EF4-FFF2-40B4-BE49-F238E27FC236}">
                <a16:creationId xmlns:a16="http://schemas.microsoft.com/office/drawing/2014/main" id="{0DAC2116-D46B-41E3-BA32-BB52EC43A9AB}"/>
              </a:ext>
            </a:extLst>
          </p:cNvPr>
          <p:cNvSpPr/>
          <p:nvPr userDrawn="1"/>
        </p:nvSpPr>
        <p:spPr>
          <a:xfrm>
            <a:off x="4704549" y="1429098"/>
            <a:ext cx="4439450" cy="5426469"/>
          </a:xfrm>
          <a:custGeom>
            <a:avLst/>
            <a:gdLst>
              <a:gd name="connsiteX0" fmla="*/ 4439450 w 4439450"/>
              <a:gd name="connsiteY0" fmla="*/ 0 h 5426469"/>
              <a:gd name="connsiteX1" fmla="*/ 4439450 w 4439450"/>
              <a:gd name="connsiteY1" fmla="*/ 5426469 h 5426469"/>
              <a:gd name="connsiteX2" fmla="*/ 1117428 w 4439450"/>
              <a:gd name="connsiteY2" fmla="*/ 5426469 h 5426469"/>
              <a:gd name="connsiteX3" fmla="*/ 7072 w 4439450"/>
              <a:gd name="connsiteY3" fmla="*/ 1226597 h 5426469"/>
              <a:gd name="connsiteX4" fmla="*/ 0 w 4439450"/>
              <a:gd name="connsiteY4" fmla="*/ 1190929 h 5426469"/>
              <a:gd name="connsiteX5" fmla="*/ 4439450 w 4439450"/>
              <a:gd name="connsiteY5" fmla="*/ 0 h 5426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39450" h="5426469">
                <a:moveTo>
                  <a:pt x="4439450" y="0"/>
                </a:moveTo>
                <a:lnTo>
                  <a:pt x="4439450" y="5426469"/>
                </a:lnTo>
                <a:lnTo>
                  <a:pt x="1117428" y="5426469"/>
                </a:lnTo>
                <a:lnTo>
                  <a:pt x="7072" y="1226597"/>
                </a:lnTo>
                <a:lnTo>
                  <a:pt x="0" y="1190929"/>
                </a:lnTo>
                <a:lnTo>
                  <a:pt x="4439450" y="0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74019" t="-38771" r="-74019" b="-3877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 sz="1800"/>
          </a:p>
        </p:txBody>
      </p:sp>
      <p:sp>
        <p:nvSpPr>
          <p:cNvPr id="67" name="Text Placeholder 140">
            <a:extLst>
              <a:ext uri="{FF2B5EF4-FFF2-40B4-BE49-F238E27FC236}">
                <a16:creationId xmlns:a16="http://schemas.microsoft.com/office/drawing/2014/main" id="{93D8693D-D262-4B00-AD3A-E5A62DC87B7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7475" y="5394944"/>
            <a:ext cx="3579152" cy="707231"/>
          </a:xfrm>
          <a:prstGeom prst="rect">
            <a:avLst/>
          </a:prstGeom>
        </p:spPr>
        <p:txBody>
          <a:bodyPr>
            <a:normAutofit/>
          </a:bodyPr>
          <a:lstStyle>
            <a:lvl1pPr rtl="0"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 rtl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 rtl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 rtl="0"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 rtl="0"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8" name="Text Placeholder 135">
            <a:extLst>
              <a:ext uri="{FF2B5EF4-FFF2-40B4-BE49-F238E27FC236}">
                <a16:creationId xmlns:a16="http://schemas.microsoft.com/office/drawing/2014/main" id="{654B7894-69E3-467A-B596-A7F083FA9F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6247" y="5338960"/>
            <a:ext cx="216000" cy="10800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rtl="0"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 rtl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 rtl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 rtl="0"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 rtl="0"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 rtl="0"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 rtl="0"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 rtl="0"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 rtl="0"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grpSp>
        <p:nvGrpSpPr>
          <p:cNvPr id="69" name="Group 4">
            <a:extLst>
              <a:ext uri="{FF2B5EF4-FFF2-40B4-BE49-F238E27FC236}">
                <a16:creationId xmlns:a16="http://schemas.microsoft.com/office/drawing/2014/main" id="{D870C603-B947-47B8-BF15-BD5B14E5D82C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</p:grpSpPr>
        <p:sp>
          <p:nvSpPr>
            <p:cNvPr id="74" name="AutoShape 3">
              <a:extLst>
                <a:ext uri="{FF2B5EF4-FFF2-40B4-BE49-F238E27FC236}">
                  <a16:creationId xmlns:a16="http://schemas.microsoft.com/office/drawing/2014/main" id="{54CCFF75-879F-481B-B012-EB4A83683F08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5" name="Rectangle 5">
              <a:extLst>
                <a:ext uri="{FF2B5EF4-FFF2-40B4-BE49-F238E27FC236}">
                  <a16:creationId xmlns:a16="http://schemas.microsoft.com/office/drawing/2014/main" id="{9B40F06C-3A04-45DA-9233-0D3445CB48A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2" name="Freeform 6">
              <a:extLst>
                <a:ext uri="{FF2B5EF4-FFF2-40B4-BE49-F238E27FC236}">
                  <a16:creationId xmlns:a16="http://schemas.microsoft.com/office/drawing/2014/main" id="{E74D6AA7-36DD-42A4-BFDF-DEA0888741A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5" name="Freeform 7">
              <a:extLst>
                <a:ext uri="{FF2B5EF4-FFF2-40B4-BE49-F238E27FC236}">
                  <a16:creationId xmlns:a16="http://schemas.microsoft.com/office/drawing/2014/main" id="{B76EF1C9-B3E1-43DE-8DBD-2516DFF2CD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6" name="Freeform 8">
              <a:extLst>
                <a:ext uri="{FF2B5EF4-FFF2-40B4-BE49-F238E27FC236}">
                  <a16:creationId xmlns:a16="http://schemas.microsoft.com/office/drawing/2014/main" id="{B3527096-AE58-4393-B923-1B1A22FB8D3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7" name="Freeform 9">
              <a:extLst>
                <a:ext uri="{FF2B5EF4-FFF2-40B4-BE49-F238E27FC236}">
                  <a16:creationId xmlns:a16="http://schemas.microsoft.com/office/drawing/2014/main" id="{E333B80D-BF30-4607-B084-7868994A237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8" name="Freeform 10">
              <a:extLst>
                <a:ext uri="{FF2B5EF4-FFF2-40B4-BE49-F238E27FC236}">
                  <a16:creationId xmlns:a16="http://schemas.microsoft.com/office/drawing/2014/main" id="{2F944B88-3DDF-4726-BAC6-BF3AA7B40F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9" name="Freeform 11">
              <a:extLst>
                <a:ext uri="{FF2B5EF4-FFF2-40B4-BE49-F238E27FC236}">
                  <a16:creationId xmlns:a16="http://schemas.microsoft.com/office/drawing/2014/main" id="{26B9A495-1BF3-436F-B43E-916C5F157DC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1" name="Freeform 12">
              <a:extLst>
                <a:ext uri="{FF2B5EF4-FFF2-40B4-BE49-F238E27FC236}">
                  <a16:creationId xmlns:a16="http://schemas.microsoft.com/office/drawing/2014/main" id="{0DA5F33A-4F56-4AC5-A496-FE21705F108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2" name="Freeform 13">
              <a:extLst>
                <a:ext uri="{FF2B5EF4-FFF2-40B4-BE49-F238E27FC236}">
                  <a16:creationId xmlns:a16="http://schemas.microsoft.com/office/drawing/2014/main" id="{CE0EFD71-5FAA-416A-B078-ADA89CF4846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3" name="Freeform 14">
              <a:extLst>
                <a:ext uri="{FF2B5EF4-FFF2-40B4-BE49-F238E27FC236}">
                  <a16:creationId xmlns:a16="http://schemas.microsoft.com/office/drawing/2014/main" id="{56E96A9B-CEDA-496E-BB5A-933F793D5CC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4" name="Freeform 15">
              <a:extLst>
                <a:ext uri="{FF2B5EF4-FFF2-40B4-BE49-F238E27FC236}">
                  <a16:creationId xmlns:a16="http://schemas.microsoft.com/office/drawing/2014/main" id="{4397C2BD-B4BD-4DD3-9BE4-A853BC923B9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5" name="Freeform 16">
              <a:extLst>
                <a:ext uri="{FF2B5EF4-FFF2-40B4-BE49-F238E27FC236}">
                  <a16:creationId xmlns:a16="http://schemas.microsoft.com/office/drawing/2014/main" id="{67DBDF59-BCE1-4E8F-A9EE-00FEB4EF537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6" name="Freeform 17">
              <a:extLst>
                <a:ext uri="{FF2B5EF4-FFF2-40B4-BE49-F238E27FC236}">
                  <a16:creationId xmlns:a16="http://schemas.microsoft.com/office/drawing/2014/main" id="{254E3941-1701-4FA0-A68C-C95819EAB04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7" name="Freeform 18">
              <a:extLst>
                <a:ext uri="{FF2B5EF4-FFF2-40B4-BE49-F238E27FC236}">
                  <a16:creationId xmlns:a16="http://schemas.microsoft.com/office/drawing/2014/main" id="{39B9DACC-B0C2-4089-9D31-A53111C6D22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8" name="Freeform 19">
              <a:extLst>
                <a:ext uri="{FF2B5EF4-FFF2-40B4-BE49-F238E27FC236}">
                  <a16:creationId xmlns:a16="http://schemas.microsoft.com/office/drawing/2014/main" id="{4C8B35B8-4439-42F5-A761-8BD5CF34D6A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9" name="Freeform 20">
              <a:extLst>
                <a:ext uri="{FF2B5EF4-FFF2-40B4-BE49-F238E27FC236}">
                  <a16:creationId xmlns:a16="http://schemas.microsoft.com/office/drawing/2014/main" id="{CB1B1714-92E9-4D5D-807C-9478AB481D4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0" name="Rectangle 21">
              <a:extLst>
                <a:ext uri="{FF2B5EF4-FFF2-40B4-BE49-F238E27FC236}">
                  <a16:creationId xmlns:a16="http://schemas.microsoft.com/office/drawing/2014/main" id="{4C8C5626-6089-4637-9F5A-B949B255BB5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1" name="Freeform 22">
              <a:extLst>
                <a:ext uri="{FF2B5EF4-FFF2-40B4-BE49-F238E27FC236}">
                  <a16:creationId xmlns:a16="http://schemas.microsoft.com/office/drawing/2014/main" id="{29DFCA00-C96A-496F-BE7E-2226AED005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2" name="Freeform 23">
              <a:extLst>
                <a:ext uri="{FF2B5EF4-FFF2-40B4-BE49-F238E27FC236}">
                  <a16:creationId xmlns:a16="http://schemas.microsoft.com/office/drawing/2014/main" id="{4E92C956-8457-483D-B194-436A76D42FD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3" name="Freeform 24">
              <a:extLst>
                <a:ext uri="{FF2B5EF4-FFF2-40B4-BE49-F238E27FC236}">
                  <a16:creationId xmlns:a16="http://schemas.microsoft.com/office/drawing/2014/main" id="{15D3CB15-1041-42C8-8E97-AF3C8FD89C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4" name="Freeform 25">
              <a:extLst>
                <a:ext uri="{FF2B5EF4-FFF2-40B4-BE49-F238E27FC236}">
                  <a16:creationId xmlns:a16="http://schemas.microsoft.com/office/drawing/2014/main" id="{85F7D03A-5DCA-4F7F-8F88-2BB8FE414CC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5" name="Freeform 26">
              <a:extLst>
                <a:ext uri="{FF2B5EF4-FFF2-40B4-BE49-F238E27FC236}">
                  <a16:creationId xmlns:a16="http://schemas.microsoft.com/office/drawing/2014/main" id="{0CBFF9EE-A835-44F6-9D73-D12221F53E3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6" name="Freeform 27">
              <a:extLst>
                <a:ext uri="{FF2B5EF4-FFF2-40B4-BE49-F238E27FC236}">
                  <a16:creationId xmlns:a16="http://schemas.microsoft.com/office/drawing/2014/main" id="{EF1A5145-C451-4094-8D4C-E5C0F219505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7" name="Freeform 28">
              <a:extLst>
                <a:ext uri="{FF2B5EF4-FFF2-40B4-BE49-F238E27FC236}">
                  <a16:creationId xmlns:a16="http://schemas.microsoft.com/office/drawing/2014/main" id="{A960D595-3901-484D-8DC8-74FDB70E836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8" name="Freeform 29">
              <a:extLst>
                <a:ext uri="{FF2B5EF4-FFF2-40B4-BE49-F238E27FC236}">
                  <a16:creationId xmlns:a16="http://schemas.microsoft.com/office/drawing/2014/main" id="{89FC448F-CF26-40AE-85ED-B8B8584F721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9" name="Freeform 30">
              <a:extLst>
                <a:ext uri="{FF2B5EF4-FFF2-40B4-BE49-F238E27FC236}">
                  <a16:creationId xmlns:a16="http://schemas.microsoft.com/office/drawing/2014/main" id="{D6C782E2-C467-4660-8DDE-D645F72D6C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0" name="Freeform 31">
              <a:extLst>
                <a:ext uri="{FF2B5EF4-FFF2-40B4-BE49-F238E27FC236}">
                  <a16:creationId xmlns:a16="http://schemas.microsoft.com/office/drawing/2014/main" id="{001B43EF-DA57-4E86-8E77-9FBA89EAE2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1" name="Freeform 32">
              <a:extLst>
                <a:ext uri="{FF2B5EF4-FFF2-40B4-BE49-F238E27FC236}">
                  <a16:creationId xmlns:a16="http://schemas.microsoft.com/office/drawing/2014/main" id="{ACE194EC-DA82-4B69-BB5F-ABC705DF597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2" name="Freeform 34">
              <a:extLst>
                <a:ext uri="{FF2B5EF4-FFF2-40B4-BE49-F238E27FC236}">
                  <a16:creationId xmlns:a16="http://schemas.microsoft.com/office/drawing/2014/main" id="{00659E86-38D8-42DD-8642-B9DBB03AC98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3" name="Freeform 35">
              <a:extLst>
                <a:ext uri="{FF2B5EF4-FFF2-40B4-BE49-F238E27FC236}">
                  <a16:creationId xmlns:a16="http://schemas.microsoft.com/office/drawing/2014/main" id="{F9C188C6-2180-4FD8-AF9F-EBCD66327C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4" name="Freeform 36">
              <a:extLst>
                <a:ext uri="{FF2B5EF4-FFF2-40B4-BE49-F238E27FC236}">
                  <a16:creationId xmlns:a16="http://schemas.microsoft.com/office/drawing/2014/main" id="{85CA719F-B3AA-4A38-8D95-C17CEE62061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5" name="Freeform 37">
              <a:extLst>
                <a:ext uri="{FF2B5EF4-FFF2-40B4-BE49-F238E27FC236}">
                  <a16:creationId xmlns:a16="http://schemas.microsoft.com/office/drawing/2014/main" id="{A8E3EEE5-7F8C-4514-8961-C93F6C9328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6" name="Freeform 38">
              <a:extLst>
                <a:ext uri="{FF2B5EF4-FFF2-40B4-BE49-F238E27FC236}">
                  <a16:creationId xmlns:a16="http://schemas.microsoft.com/office/drawing/2014/main" id="{574BF083-81AC-4241-8E19-7915E609B7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7" name="Freeform 39">
              <a:extLst>
                <a:ext uri="{FF2B5EF4-FFF2-40B4-BE49-F238E27FC236}">
                  <a16:creationId xmlns:a16="http://schemas.microsoft.com/office/drawing/2014/main" id="{F65C4B9D-E3CA-407C-B61F-D94A7ACB97D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8" name="Freeform 40">
              <a:extLst>
                <a:ext uri="{FF2B5EF4-FFF2-40B4-BE49-F238E27FC236}">
                  <a16:creationId xmlns:a16="http://schemas.microsoft.com/office/drawing/2014/main" id="{94F00FB4-B5B4-486A-B96B-6CA95DE49AD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9" name="Freeform 41">
              <a:extLst>
                <a:ext uri="{FF2B5EF4-FFF2-40B4-BE49-F238E27FC236}">
                  <a16:creationId xmlns:a16="http://schemas.microsoft.com/office/drawing/2014/main" id="{A0FC382A-5202-462C-8A11-B1E71D69DB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0" name="Freeform 42">
              <a:extLst>
                <a:ext uri="{FF2B5EF4-FFF2-40B4-BE49-F238E27FC236}">
                  <a16:creationId xmlns:a16="http://schemas.microsoft.com/office/drawing/2014/main" id="{1C16B81A-EA35-4E74-B5F2-2CB5D3572EF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1" name="Freeform 43">
              <a:extLst>
                <a:ext uri="{FF2B5EF4-FFF2-40B4-BE49-F238E27FC236}">
                  <a16:creationId xmlns:a16="http://schemas.microsoft.com/office/drawing/2014/main" id="{936057FF-97FB-452C-9CB7-7F194A31CE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2" name="Freeform 44">
              <a:extLst>
                <a:ext uri="{FF2B5EF4-FFF2-40B4-BE49-F238E27FC236}">
                  <a16:creationId xmlns:a16="http://schemas.microsoft.com/office/drawing/2014/main" id="{F22D5EFC-32CC-4018-BC3B-6B8978E32DF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3" name="Freeform 45">
              <a:extLst>
                <a:ext uri="{FF2B5EF4-FFF2-40B4-BE49-F238E27FC236}">
                  <a16:creationId xmlns:a16="http://schemas.microsoft.com/office/drawing/2014/main" id="{FB34E880-FF58-4B22-A112-9401A73C239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4" name="Freeform 46">
              <a:extLst>
                <a:ext uri="{FF2B5EF4-FFF2-40B4-BE49-F238E27FC236}">
                  <a16:creationId xmlns:a16="http://schemas.microsoft.com/office/drawing/2014/main" id="{A670569F-0083-4D98-8940-09DB094600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5" name="Freeform 47">
              <a:extLst>
                <a:ext uri="{FF2B5EF4-FFF2-40B4-BE49-F238E27FC236}">
                  <a16:creationId xmlns:a16="http://schemas.microsoft.com/office/drawing/2014/main" id="{F64B410C-E040-466F-BF92-E1DEC92101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6" name="Freeform 48">
              <a:extLst>
                <a:ext uri="{FF2B5EF4-FFF2-40B4-BE49-F238E27FC236}">
                  <a16:creationId xmlns:a16="http://schemas.microsoft.com/office/drawing/2014/main" id="{A5D6E039-F3CE-433E-AF03-E21BE3F594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7" name="Freeform 49">
              <a:extLst>
                <a:ext uri="{FF2B5EF4-FFF2-40B4-BE49-F238E27FC236}">
                  <a16:creationId xmlns:a16="http://schemas.microsoft.com/office/drawing/2014/main" id="{787F124C-0F44-44C2-A119-D198A66E6E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8" name="Freeform 50">
              <a:extLst>
                <a:ext uri="{FF2B5EF4-FFF2-40B4-BE49-F238E27FC236}">
                  <a16:creationId xmlns:a16="http://schemas.microsoft.com/office/drawing/2014/main" id="{2D7A9F9A-F99E-4EAC-809F-6E660A322F5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9" name="Freeform 51">
              <a:extLst>
                <a:ext uri="{FF2B5EF4-FFF2-40B4-BE49-F238E27FC236}">
                  <a16:creationId xmlns:a16="http://schemas.microsoft.com/office/drawing/2014/main" id="{94EF90CE-1E47-4B8A-888E-5FE58AF346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0" name="Freeform 52">
              <a:extLst>
                <a:ext uri="{FF2B5EF4-FFF2-40B4-BE49-F238E27FC236}">
                  <a16:creationId xmlns:a16="http://schemas.microsoft.com/office/drawing/2014/main" id="{6C0B4D9E-6EA1-410E-9741-09CF52EF59F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1" name="Freeform 53">
              <a:extLst>
                <a:ext uri="{FF2B5EF4-FFF2-40B4-BE49-F238E27FC236}">
                  <a16:creationId xmlns:a16="http://schemas.microsoft.com/office/drawing/2014/main" id="{23541AED-122B-4C7F-A8E5-F63830688CF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2" name="Freeform 54">
              <a:extLst>
                <a:ext uri="{FF2B5EF4-FFF2-40B4-BE49-F238E27FC236}">
                  <a16:creationId xmlns:a16="http://schemas.microsoft.com/office/drawing/2014/main" id="{068F4D5A-D36C-4AC2-B9F6-62836DE513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3" name="Freeform 55">
              <a:extLst>
                <a:ext uri="{FF2B5EF4-FFF2-40B4-BE49-F238E27FC236}">
                  <a16:creationId xmlns:a16="http://schemas.microsoft.com/office/drawing/2014/main" id="{6665BF1E-55A9-49AA-BCA9-7C6BB382ED7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4" name="Freeform 56">
              <a:extLst>
                <a:ext uri="{FF2B5EF4-FFF2-40B4-BE49-F238E27FC236}">
                  <a16:creationId xmlns:a16="http://schemas.microsoft.com/office/drawing/2014/main" id="{8B3771D0-D071-4187-AE33-C6EB59686C6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5" name="Freeform 57">
              <a:extLst>
                <a:ext uri="{FF2B5EF4-FFF2-40B4-BE49-F238E27FC236}">
                  <a16:creationId xmlns:a16="http://schemas.microsoft.com/office/drawing/2014/main" id="{41AC85F0-492B-45D9-8338-B4071F60D67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Freeform 58">
              <a:extLst>
                <a:ext uri="{FF2B5EF4-FFF2-40B4-BE49-F238E27FC236}">
                  <a16:creationId xmlns:a16="http://schemas.microsoft.com/office/drawing/2014/main" id="{C037C2CC-E1D3-4E67-A479-CEAA7AD8FA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59">
              <a:extLst>
                <a:ext uri="{FF2B5EF4-FFF2-40B4-BE49-F238E27FC236}">
                  <a16:creationId xmlns:a16="http://schemas.microsoft.com/office/drawing/2014/main" id="{61D23BF2-269D-4371-A6EF-9BCD88EF6BE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60">
              <a:extLst>
                <a:ext uri="{FF2B5EF4-FFF2-40B4-BE49-F238E27FC236}">
                  <a16:creationId xmlns:a16="http://schemas.microsoft.com/office/drawing/2014/main" id="{706DB1CC-F631-40BA-B552-EEDA9D5A0AD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61">
              <a:extLst>
                <a:ext uri="{FF2B5EF4-FFF2-40B4-BE49-F238E27FC236}">
                  <a16:creationId xmlns:a16="http://schemas.microsoft.com/office/drawing/2014/main" id="{7A8B93CC-E0F5-4057-96DD-5ABD8895B3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62">
              <a:extLst>
                <a:ext uri="{FF2B5EF4-FFF2-40B4-BE49-F238E27FC236}">
                  <a16:creationId xmlns:a16="http://schemas.microsoft.com/office/drawing/2014/main" id="{E4C3C8E7-2908-4577-9570-0F428E5E60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1595599177"/>
      </p:ext>
    </p:extLst>
  </p:cSld>
  <p:clrMapOvr>
    <a:masterClrMapping/>
  </p:clrMapOvr>
  <p:hf hdr="0" ftr="0" dt="0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Mov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9153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7475" y="2487775"/>
            <a:ext cx="3579152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135" name="Freeform: Shape 134">
            <a:extLst>
              <a:ext uri="{FF2B5EF4-FFF2-40B4-BE49-F238E27FC236}">
                <a16:creationId xmlns:a16="http://schemas.microsoft.com/office/drawing/2014/main" id="{BF43C702-2046-4862-8228-6902623DA99C}"/>
              </a:ext>
            </a:extLst>
          </p:cNvPr>
          <p:cNvSpPr/>
          <p:nvPr userDrawn="1"/>
        </p:nvSpPr>
        <p:spPr>
          <a:xfrm>
            <a:off x="4704549" y="1429098"/>
            <a:ext cx="4439450" cy="5426469"/>
          </a:xfrm>
          <a:custGeom>
            <a:avLst/>
            <a:gdLst>
              <a:gd name="connsiteX0" fmla="*/ 4439450 w 4439450"/>
              <a:gd name="connsiteY0" fmla="*/ 0 h 5426469"/>
              <a:gd name="connsiteX1" fmla="*/ 4439450 w 4439450"/>
              <a:gd name="connsiteY1" fmla="*/ 5426469 h 5426469"/>
              <a:gd name="connsiteX2" fmla="*/ 1117428 w 4439450"/>
              <a:gd name="connsiteY2" fmla="*/ 5426469 h 5426469"/>
              <a:gd name="connsiteX3" fmla="*/ 7072 w 4439450"/>
              <a:gd name="connsiteY3" fmla="*/ 1226597 h 5426469"/>
              <a:gd name="connsiteX4" fmla="*/ 0 w 4439450"/>
              <a:gd name="connsiteY4" fmla="*/ 1190929 h 5426469"/>
              <a:gd name="connsiteX5" fmla="*/ 4439450 w 4439450"/>
              <a:gd name="connsiteY5" fmla="*/ 0 h 5426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39450" h="5426469">
                <a:moveTo>
                  <a:pt x="4439450" y="0"/>
                </a:moveTo>
                <a:lnTo>
                  <a:pt x="4439450" y="5426469"/>
                </a:lnTo>
                <a:lnTo>
                  <a:pt x="1117428" y="5426469"/>
                </a:lnTo>
                <a:lnTo>
                  <a:pt x="7072" y="1226597"/>
                </a:lnTo>
                <a:lnTo>
                  <a:pt x="0" y="1190929"/>
                </a:lnTo>
                <a:lnTo>
                  <a:pt x="4439450" y="0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34594" t="-16266" r="-34594" b="-1626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 sz="1800"/>
          </a:p>
        </p:txBody>
      </p:sp>
      <p:sp>
        <p:nvSpPr>
          <p:cNvPr id="67" name="Text Placeholder 140">
            <a:extLst>
              <a:ext uri="{FF2B5EF4-FFF2-40B4-BE49-F238E27FC236}">
                <a16:creationId xmlns:a16="http://schemas.microsoft.com/office/drawing/2014/main" id="{CEFA428D-2E01-489B-86AD-398BFEE89BF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7475" y="5394944"/>
            <a:ext cx="3579152" cy="707231"/>
          </a:xfrm>
          <a:prstGeom prst="rect">
            <a:avLst/>
          </a:prstGeom>
        </p:spPr>
        <p:txBody>
          <a:bodyPr>
            <a:normAutofit/>
          </a:bodyPr>
          <a:lstStyle>
            <a:lvl1pPr rtl="0"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 rtl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 rtl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 rtl="0"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 rtl="0"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8" name="Text Placeholder 135">
            <a:extLst>
              <a:ext uri="{FF2B5EF4-FFF2-40B4-BE49-F238E27FC236}">
                <a16:creationId xmlns:a16="http://schemas.microsoft.com/office/drawing/2014/main" id="{D531868B-BD46-461A-BD6C-BE6BF6429AB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6247" y="5338960"/>
            <a:ext cx="216000" cy="10800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rtl="0"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 rtl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 rtl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 rtl="0"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 rtl="0"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 rtl="0"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 rtl="0"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 rtl="0"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 rtl="0"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grpSp>
        <p:nvGrpSpPr>
          <p:cNvPr id="69" name="Group 4">
            <a:extLst>
              <a:ext uri="{FF2B5EF4-FFF2-40B4-BE49-F238E27FC236}">
                <a16:creationId xmlns:a16="http://schemas.microsoft.com/office/drawing/2014/main" id="{65D5DE5F-76BE-4B3B-A8BF-3BF323624CEE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</p:grpSpPr>
        <p:sp>
          <p:nvSpPr>
            <p:cNvPr id="74" name="AutoShape 3">
              <a:extLst>
                <a:ext uri="{FF2B5EF4-FFF2-40B4-BE49-F238E27FC236}">
                  <a16:creationId xmlns:a16="http://schemas.microsoft.com/office/drawing/2014/main" id="{07089FE5-A4CC-422E-A280-29446FBB13D7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5" name="Rectangle 5">
              <a:extLst>
                <a:ext uri="{FF2B5EF4-FFF2-40B4-BE49-F238E27FC236}">
                  <a16:creationId xmlns:a16="http://schemas.microsoft.com/office/drawing/2014/main" id="{23C872F7-A5AA-4FB1-A993-CDBE88A87A8C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2" name="Freeform 6">
              <a:extLst>
                <a:ext uri="{FF2B5EF4-FFF2-40B4-BE49-F238E27FC236}">
                  <a16:creationId xmlns:a16="http://schemas.microsoft.com/office/drawing/2014/main" id="{7141FBE4-8194-46B8-B8EE-4F1FD7CCB6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3" name="Freeform 7">
              <a:extLst>
                <a:ext uri="{FF2B5EF4-FFF2-40B4-BE49-F238E27FC236}">
                  <a16:creationId xmlns:a16="http://schemas.microsoft.com/office/drawing/2014/main" id="{C1A46D3E-89F4-47E7-A315-1A4723ABF4B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6" name="Freeform 8">
              <a:extLst>
                <a:ext uri="{FF2B5EF4-FFF2-40B4-BE49-F238E27FC236}">
                  <a16:creationId xmlns:a16="http://schemas.microsoft.com/office/drawing/2014/main" id="{4015C962-B405-4396-A77D-2C231BDB6F9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7" name="Freeform 9">
              <a:extLst>
                <a:ext uri="{FF2B5EF4-FFF2-40B4-BE49-F238E27FC236}">
                  <a16:creationId xmlns:a16="http://schemas.microsoft.com/office/drawing/2014/main" id="{2B358020-DCC4-49BB-99AE-774A1E92059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8" name="Freeform 10">
              <a:extLst>
                <a:ext uri="{FF2B5EF4-FFF2-40B4-BE49-F238E27FC236}">
                  <a16:creationId xmlns:a16="http://schemas.microsoft.com/office/drawing/2014/main" id="{667ECC52-9859-4389-9714-BC22523AC7A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9" name="Freeform 11">
              <a:extLst>
                <a:ext uri="{FF2B5EF4-FFF2-40B4-BE49-F238E27FC236}">
                  <a16:creationId xmlns:a16="http://schemas.microsoft.com/office/drawing/2014/main" id="{8266985B-677A-4B95-AC2B-C523A7A8D6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1" name="Freeform 12">
              <a:extLst>
                <a:ext uri="{FF2B5EF4-FFF2-40B4-BE49-F238E27FC236}">
                  <a16:creationId xmlns:a16="http://schemas.microsoft.com/office/drawing/2014/main" id="{8CCE3B05-AD2D-430B-B962-8B1281D6ED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2" name="Freeform 13">
              <a:extLst>
                <a:ext uri="{FF2B5EF4-FFF2-40B4-BE49-F238E27FC236}">
                  <a16:creationId xmlns:a16="http://schemas.microsoft.com/office/drawing/2014/main" id="{C0994894-FC81-44A5-A24B-EB52FBEC24A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3" name="Freeform 14">
              <a:extLst>
                <a:ext uri="{FF2B5EF4-FFF2-40B4-BE49-F238E27FC236}">
                  <a16:creationId xmlns:a16="http://schemas.microsoft.com/office/drawing/2014/main" id="{CAEBA91D-7FB3-4966-A8F3-07871B176CD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4" name="Freeform 15">
              <a:extLst>
                <a:ext uri="{FF2B5EF4-FFF2-40B4-BE49-F238E27FC236}">
                  <a16:creationId xmlns:a16="http://schemas.microsoft.com/office/drawing/2014/main" id="{DD5C9C5E-85D0-4A7C-8CB8-148F69FE53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5" name="Freeform 16">
              <a:extLst>
                <a:ext uri="{FF2B5EF4-FFF2-40B4-BE49-F238E27FC236}">
                  <a16:creationId xmlns:a16="http://schemas.microsoft.com/office/drawing/2014/main" id="{3306B556-F625-404D-AAD8-59D482BCFA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6" name="Freeform 17">
              <a:extLst>
                <a:ext uri="{FF2B5EF4-FFF2-40B4-BE49-F238E27FC236}">
                  <a16:creationId xmlns:a16="http://schemas.microsoft.com/office/drawing/2014/main" id="{4ACE086A-89EC-4ACE-BAB9-D00E843CA83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7" name="Freeform 18">
              <a:extLst>
                <a:ext uri="{FF2B5EF4-FFF2-40B4-BE49-F238E27FC236}">
                  <a16:creationId xmlns:a16="http://schemas.microsoft.com/office/drawing/2014/main" id="{A7084B72-52BB-4DA5-9344-8DF8125494C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8" name="Freeform 19">
              <a:extLst>
                <a:ext uri="{FF2B5EF4-FFF2-40B4-BE49-F238E27FC236}">
                  <a16:creationId xmlns:a16="http://schemas.microsoft.com/office/drawing/2014/main" id="{D072DDA0-9DA5-4020-9CD1-E15AEBF870F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9" name="Freeform 20">
              <a:extLst>
                <a:ext uri="{FF2B5EF4-FFF2-40B4-BE49-F238E27FC236}">
                  <a16:creationId xmlns:a16="http://schemas.microsoft.com/office/drawing/2014/main" id="{82D27642-35E1-4DC4-A18A-B4415A9807F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0" name="Rectangle 21">
              <a:extLst>
                <a:ext uri="{FF2B5EF4-FFF2-40B4-BE49-F238E27FC236}">
                  <a16:creationId xmlns:a16="http://schemas.microsoft.com/office/drawing/2014/main" id="{4A219C24-40DB-4892-AA88-2D5FA533265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1" name="Freeform 22">
              <a:extLst>
                <a:ext uri="{FF2B5EF4-FFF2-40B4-BE49-F238E27FC236}">
                  <a16:creationId xmlns:a16="http://schemas.microsoft.com/office/drawing/2014/main" id="{CCEB3A55-F01D-4B6E-A2A2-64042BF3197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2" name="Freeform 23">
              <a:extLst>
                <a:ext uri="{FF2B5EF4-FFF2-40B4-BE49-F238E27FC236}">
                  <a16:creationId xmlns:a16="http://schemas.microsoft.com/office/drawing/2014/main" id="{88FB3094-82B1-4F15-B86D-C20C9EDC39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3" name="Freeform 24">
              <a:extLst>
                <a:ext uri="{FF2B5EF4-FFF2-40B4-BE49-F238E27FC236}">
                  <a16:creationId xmlns:a16="http://schemas.microsoft.com/office/drawing/2014/main" id="{DB84BF50-DFE5-4799-A156-EB3C9856F4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4" name="Freeform 25">
              <a:extLst>
                <a:ext uri="{FF2B5EF4-FFF2-40B4-BE49-F238E27FC236}">
                  <a16:creationId xmlns:a16="http://schemas.microsoft.com/office/drawing/2014/main" id="{52AB54FD-0037-48F1-9599-D90FB7B90F1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5" name="Freeform 26">
              <a:extLst>
                <a:ext uri="{FF2B5EF4-FFF2-40B4-BE49-F238E27FC236}">
                  <a16:creationId xmlns:a16="http://schemas.microsoft.com/office/drawing/2014/main" id="{FB8376AB-B600-40A6-AB1F-F1166B1D57F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6" name="Freeform 27">
              <a:extLst>
                <a:ext uri="{FF2B5EF4-FFF2-40B4-BE49-F238E27FC236}">
                  <a16:creationId xmlns:a16="http://schemas.microsoft.com/office/drawing/2014/main" id="{C4839844-1DF0-4077-A0CF-C96660FC18C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7" name="Freeform 28">
              <a:extLst>
                <a:ext uri="{FF2B5EF4-FFF2-40B4-BE49-F238E27FC236}">
                  <a16:creationId xmlns:a16="http://schemas.microsoft.com/office/drawing/2014/main" id="{BBACE645-FAAC-4593-8D8C-88786D52DA8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8" name="Freeform 29">
              <a:extLst>
                <a:ext uri="{FF2B5EF4-FFF2-40B4-BE49-F238E27FC236}">
                  <a16:creationId xmlns:a16="http://schemas.microsoft.com/office/drawing/2014/main" id="{3141F3C9-BB84-4216-B775-F021D777EA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9" name="Freeform 30">
              <a:extLst>
                <a:ext uri="{FF2B5EF4-FFF2-40B4-BE49-F238E27FC236}">
                  <a16:creationId xmlns:a16="http://schemas.microsoft.com/office/drawing/2014/main" id="{EB9DDE4C-491A-433B-A6A0-2F40338989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0" name="Freeform 31">
              <a:extLst>
                <a:ext uri="{FF2B5EF4-FFF2-40B4-BE49-F238E27FC236}">
                  <a16:creationId xmlns:a16="http://schemas.microsoft.com/office/drawing/2014/main" id="{CE330B1B-F421-405B-AF0B-F546F22939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1" name="Freeform 32">
              <a:extLst>
                <a:ext uri="{FF2B5EF4-FFF2-40B4-BE49-F238E27FC236}">
                  <a16:creationId xmlns:a16="http://schemas.microsoft.com/office/drawing/2014/main" id="{6B0DE79F-A5D5-41E5-9AB0-41EFC26B01A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2" name="Freeform 34">
              <a:extLst>
                <a:ext uri="{FF2B5EF4-FFF2-40B4-BE49-F238E27FC236}">
                  <a16:creationId xmlns:a16="http://schemas.microsoft.com/office/drawing/2014/main" id="{E910FAAA-48A9-465A-B40F-2E185662383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3" name="Freeform 35">
              <a:extLst>
                <a:ext uri="{FF2B5EF4-FFF2-40B4-BE49-F238E27FC236}">
                  <a16:creationId xmlns:a16="http://schemas.microsoft.com/office/drawing/2014/main" id="{C0C75034-99CA-4C94-A46D-BB8E0982BFE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4" name="Freeform 36">
              <a:extLst>
                <a:ext uri="{FF2B5EF4-FFF2-40B4-BE49-F238E27FC236}">
                  <a16:creationId xmlns:a16="http://schemas.microsoft.com/office/drawing/2014/main" id="{0B859066-46FC-4B59-B964-8AAE5BE197E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5" name="Freeform 37">
              <a:extLst>
                <a:ext uri="{FF2B5EF4-FFF2-40B4-BE49-F238E27FC236}">
                  <a16:creationId xmlns:a16="http://schemas.microsoft.com/office/drawing/2014/main" id="{8E79ED39-EB65-4179-8085-FA5A108FCB1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6" name="Freeform 38">
              <a:extLst>
                <a:ext uri="{FF2B5EF4-FFF2-40B4-BE49-F238E27FC236}">
                  <a16:creationId xmlns:a16="http://schemas.microsoft.com/office/drawing/2014/main" id="{A191B9DA-412A-4122-AA0F-0E17ADF996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7" name="Freeform 39">
              <a:extLst>
                <a:ext uri="{FF2B5EF4-FFF2-40B4-BE49-F238E27FC236}">
                  <a16:creationId xmlns:a16="http://schemas.microsoft.com/office/drawing/2014/main" id="{455D351D-E308-4EA8-9FCB-8745A27362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8" name="Freeform 40">
              <a:extLst>
                <a:ext uri="{FF2B5EF4-FFF2-40B4-BE49-F238E27FC236}">
                  <a16:creationId xmlns:a16="http://schemas.microsoft.com/office/drawing/2014/main" id="{B2F59BDB-5195-4D45-BAF7-3E2AF6C084A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9" name="Freeform 41">
              <a:extLst>
                <a:ext uri="{FF2B5EF4-FFF2-40B4-BE49-F238E27FC236}">
                  <a16:creationId xmlns:a16="http://schemas.microsoft.com/office/drawing/2014/main" id="{7B75F554-2128-498B-86C4-7F2C6841F8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0" name="Freeform 42">
              <a:extLst>
                <a:ext uri="{FF2B5EF4-FFF2-40B4-BE49-F238E27FC236}">
                  <a16:creationId xmlns:a16="http://schemas.microsoft.com/office/drawing/2014/main" id="{DF8DAA71-EE3B-4779-A68F-8B332C7FFD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1" name="Freeform 43">
              <a:extLst>
                <a:ext uri="{FF2B5EF4-FFF2-40B4-BE49-F238E27FC236}">
                  <a16:creationId xmlns:a16="http://schemas.microsoft.com/office/drawing/2014/main" id="{5327C0C9-9179-42F6-B0B1-79180706D6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2" name="Freeform 44">
              <a:extLst>
                <a:ext uri="{FF2B5EF4-FFF2-40B4-BE49-F238E27FC236}">
                  <a16:creationId xmlns:a16="http://schemas.microsoft.com/office/drawing/2014/main" id="{B423F283-140E-4709-BA03-340DEC81E0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3" name="Freeform 45">
              <a:extLst>
                <a:ext uri="{FF2B5EF4-FFF2-40B4-BE49-F238E27FC236}">
                  <a16:creationId xmlns:a16="http://schemas.microsoft.com/office/drawing/2014/main" id="{3209356F-9CB2-4326-9EE7-EB27C0E646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4" name="Freeform 46">
              <a:extLst>
                <a:ext uri="{FF2B5EF4-FFF2-40B4-BE49-F238E27FC236}">
                  <a16:creationId xmlns:a16="http://schemas.microsoft.com/office/drawing/2014/main" id="{0356092B-68BD-417D-9455-9A6BB33008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5" name="Freeform 47">
              <a:extLst>
                <a:ext uri="{FF2B5EF4-FFF2-40B4-BE49-F238E27FC236}">
                  <a16:creationId xmlns:a16="http://schemas.microsoft.com/office/drawing/2014/main" id="{71F11E25-604A-4A51-B97E-7EEF92490B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6" name="Freeform 48">
              <a:extLst>
                <a:ext uri="{FF2B5EF4-FFF2-40B4-BE49-F238E27FC236}">
                  <a16:creationId xmlns:a16="http://schemas.microsoft.com/office/drawing/2014/main" id="{8E4EF6DE-CE49-498A-8E63-6A649F676A2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7" name="Freeform 49">
              <a:extLst>
                <a:ext uri="{FF2B5EF4-FFF2-40B4-BE49-F238E27FC236}">
                  <a16:creationId xmlns:a16="http://schemas.microsoft.com/office/drawing/2014/main" id="{4CAABB08-F719-4520-A012-8D1AB9A1B7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8" name="Freeform 50">
              <a:extLst>
                <a:ext uri="{FF2B5EF4-FFF2-40B4-BE49-F238E27FC236}">
                  <a16:creationId xmlns:a16="http://schemas.microsoft.com/office/drawing/2014/main" id="{97FD4BA9-F688-4E27-9B43-F4F82798EF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9" name="Freeform 51">
              <a:extLst>
                <a:ext uri="{FF2B5EF4-FFF2-40B4-BE49-F238E27FC236}">
                  <a16:creationId xmlns:a16="http://schemas.microsoft.com/office/drawing/2014/main" id="{241EF240-FC05-4F3B-A7C5-C33133698F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0" name="Freeform 52">
              <a:extLst>
                <a:ext uri="{FF2B5EF4-FFF2-40B4-BE49-F238E27FC236}">
                  <a16:creationId xmlns:a16="http://schemas.microsoft.com/office/drawing/2014/main" id="{74FDC6C5-62CA-4993-B03C-6F555229D7E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1" name="Freeform 53">
              <a:extLst>
                <a:ext uri="{FF2B5EF4-FFF2-40B4-BE49-F238E27FC236}">
                  <a16:creationId xmlns:a16="http://schemas.microsoft.com/office/drawing/2014/main" id="{3C91FC9C-F2EB-4FE4-B7C4-B0ADD2B3EEC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2" name="Freeform 54">
              <a:extLst>
                <a:ext uri="{FF2B5EF4-FFF2-40B4-BE49-F238E27FC236}">
                  <a16:creationId xmlns:a16="http://schemas.microsoft.com/office/drawing/2014/main" id="{172898EC-0E5A-43B7-A8AC-A00BE81F08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3" name="Freeform 55">
              <a:extLst>
                <a:ext uri="{FF2B5EF4-FFF2-40B4-BE49-F238E27FC236}">
                  <a16:creationId xmlns:a16="http://schemas.microsoft.com/office/drawing/2014/main" id="{75AC94D7-19CC-42BE-BA17-4C2675FF2D3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4" name="Freeform 56">
              <a:extLst>
                <a:ext uri="{FF2B5EF4-FFF2-40B4-BE49-F238E27FC236}">
                  <a16:creationId xmlns:a16="http://schemas.microsoft.com/office/drawing/2014/main" id="{A19EC642-7DF2-4F34-AAD6-4A5A74ED62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5" name="Freeform 57">
              <a:extLst>
                <a:ext uri="{FF2B5EF4-FFF2-40B4-BE49-F238E27FC236}">
                  <a16:creationId xmlns:a16="http://schemas.microsoft.com/office/drawing/2014/main" id="{022281AF-4F15-4F34-B206-D0AEB7446D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Freeform 58">
              <a:extLst>
                <a:ext uri="{FF2B5EF4-FFF2-40B4-BE49-F238E27FC236}">
                  <a16:creationId xmlns:a16="http://schemas.microsoft.com/office/drawing/2014/main" id="{0F78CC42-AA94-4EA7-B5DE-FE31F0A22A4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59">
              <a:extLst>
                <a:ext uri="{FF2B5EF4-FFF2-40B4-BE49-F238E27FC236}">
                  <a16:creationId xmlns:a16="http://schemas.microsoft.com/office/drawing/2014/main" id="{C0FE4E7B-B31C-4482-85EB-6F1DBADB54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60">
              <a:extLst>
                <a:ext uri="{FF2B5EF4-FFF2-40B4-BE49-F238E27FC236}">
                  <a16:creationId xmlns:a16="http://schemas.microsoft.com/office/drawing/2014/main" id="{942C4ADE-6AE3-4E69-966C-709181EF9F7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61">
              <a:extLst>
                <a:ext uri="{FF2B5EF4-FFF2-40B4-BE49-F238E27FC236}">
                  <a16:creationId xmlns:a16="http://schemas.microsoft.com/office/drawing/2014/main" id="{9DA1AFE5-8F88-4A91-B9BB-FD3ED0FEBB0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62">
              <a:extLst>
                <a:ext uri="{FF2B5EF4-FFF2-40B4-BE49-F238E27FC236}">
                  <a16:creationId xmlns:a16="http://schemas.microsoft.com/office/drawing/2014/main" id="{D447A26F-438D-48EF-B6E2-7637B3152F6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3535224629"/>
      </p:ext>
    </p:extLst>
  </p:cSld>
  <p:clrMapOvr>
    <a:masterClrMapping/>
  </p:clrMapOvr>
  <p:hf hdr="0" ftr="0" dt="0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Discov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9153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7475" y="2487775"/>
            <a:ext cx="4387042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4F2ADBC4-6BE9-497D-BA58-27927CF9C0AA}"/>
              </a:ext>
            </a:extLst>
          </p:cNvPr>
          <p:cNvSpPr/>
          <p:nvPr userDrawn="1"/>
        </p:nvSpPr>
        <p:spPr>
          <a:xfrm>
            <a:off x="4874522" y="-1"/>
            <a:ext cx="4278479" cy="6879660"/>
          </a:xfrm>
          <a:custGeom>
            <a:avLst/>
            <a:gdLst>
              <a:gd name="connsiteX0" fmla="*/ 1684339 w 4278479"/>
              <a:gd name="connsiteY0" fmla="*/ 0 h 6879660"/>
              <a:gd name="connsiteX1" fmla="*/ 4278479 w 4278479"/>
              <a:gd name="connsiteY1" fmla="*/ 0 h 6879660"/>
              <a:gd name="connsiteX2" fmla="*/ 4278479 w 4278479"/>
              <a:gd name="connsiteY2" fmla="*/ 6879660 h 6879660"/>
              <a:gd name="connsiteX3" fmla="*/ 1684339 w 4278479"/>
              <a:gd name="connsiteY3" fmla="*/ 6879660 h 6879660"/>
              <a:gd name="connsiteX4" fmla="*/ 0 w 4278479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78479" h="6879660">
                <a:moveTo>
                  <a:pt x="1684339" y="0"/>
                </a:moveTo>
                <a:lnTo>
                  <a:pt x="4278479" y="0"/>
                </a:lnTo>
                <a:lnTo>
                  <a:pt x="4278479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60928" t="-30644" r="-107570" b="-2669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/>
          </a:p>
        </p:txBody>
      </p:sp>
      <p:sp>
        <p:nvSpPr>
          <p:cNvPr id="191" name="Text Placeholder 140">
            <a:extLst>
              <a:ext uri="{FF2B5EF4-FFF2-40B4-BE49-F238E27FC236}">
                <a16:creationId xmlns:a16="http://schemas.microsoft.com/office/drawing/2014/main" id="{EA1CC78C-9D17-48F8-BD73-821790574A7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7475" y="5394944"/>
            <a:ext cx="3579152" cy="707231"/>
          </a:xfrm>
          <a:prstGeom prst="rect">
            <a:avLst/>
          </a:prstGeom>
        </p:spPr>
        <p:txBody>
          <a:bodyPr>
            <a:normAutofit/>
          </a:bodyPr>
          <a:lstStyle>
            <a:lvl1pPr rtl="0"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 rtl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 rtl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 rtl="0"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 rtl="0"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192" name="Text Placeholder 135">
            <a:extLst>
              <a:ext uri="{FF2B5EF4-FFF2-40B4-BE49-F238E27FC236}">
                <a16:creationId xmlns:a16="http://schemas.microsoft.com/office/drawing/2014/main" id="{5000BE84-3D9F-45B4-A5F5-A6BB3523088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6247" y="5338960"/>
            <a:ext cx="216000" cy="10800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rtl="0"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 rtl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 rtl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 rtl="0"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 rtl="0"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 rtl="0"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 rtl="0"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 rtl="0"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 rtl="0"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grpSp>
        <p:nvGrpSpPr>
          <p:cNvPr id="193" name="Group 4">
            <a:extLst>
              <a:ext uri="{FF2B5EF4-FFF2-40B4-BE49-F238E27FC236}">
                <a16:creationId xmlns:a16="http://schemas.microsoft.com/office/drawing/2014/main" id="{89C2BB76-EC8B-4EE0-B3FE-F9F6A8015C05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</p:grpSpPr>
        <p:sp>
          <p:nvSpPr>
            <p:cNvPr id="194" name="AutoShape 3">
              <a:extLst>
                <a:ext uri="{FF2B5EF4-FFF2-40B4-BE49-F238E27FC236}">
                  <a16:creationId xmlns:a16="http://schemas.microsoft.com/office/drawing/2014/main" id="{6F6F4730-7EA7-46CD-85DC-B75DBB77F8E8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5" name="Rectangle 5">
              <a:extLst>
                <a:ext uri="{FF2B5EF4-FFF2-40B4-BE49-F238E27FC236}">
                  <a16:creationId xmlns:a16="http://schemas.microsoft.com/office/drawing/2014/main" id="{E09E0824-B174-4948-8FEC-654D7CD9BAB7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6" name="Freeform 6">
              <a:extLst>
                <a:ext uri="{FF2B5EF4-FFF2-40B4-BE49-F238E27FC236}">
                  <a16:creationId xmlns:a16="http://schemas.microsoft.com/office/drawing/2014/main" id="{DF48A723-8ED5-4D62-A3AD-E34A57401DC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7" name="Freeform 7">
              <a:extLst>
                <a:ext uri="{FF2B5EF4-FFF2-40B4-BE49-F238E27FC236}">
                  <a16:creationId xmlns:a16="http://schemas.microsoft.com/office/drawing/2014/main" id="{25A41219-1F64-4154-99E9-D1169FB2FC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8" name="Freeform 8">
              <a:extLst>
                <a:ext uri="{FF2B5EF4-FFF2-40B4-BE49-F238E27FC236}">
                  <a16:creationId xmlns:a16="http://schemas.microsoft.com/office/drawing/2014/main" id="{8281E3FA-7278-4F28-97E5-97A24180CF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9" name="Freeform 9">
              <a:extLst>
                <a:ext uri="{FF2B5EF4-FFF2-40B4-BE49-F238E27FC236}">
                  <a16:creationId xmlns:a16="http://schemas.microsoft.com/office/drawing/2014/main" id="{C9F0559D-B19E-4729-8727-7C58D48364E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0" name="Freeform 10">
              <a:extLst>
                <a:ext uri="{FF2B5EF4-FFF2-40B4-BE49-F238E27FC236}">
                  <a16:creationId xmlns:a16="http://schemas.microsoft.com/office/drawing/2014/main" id="{CA838872-0F5E-431E-9607-C1F2F3BFD9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1" name="Freeform 11">
              <a:extLst>
                <a:ext uri="{FF2B5EF4-FFF2-40B4-BE49-F238E27FC236}">
                  <a16:creationId xmlns:a16="http://schemas.microsoft.com/office/drawing/2014/main" id="{4C4EE19E-F9DE-43CB-B9FA-568A29EFF4C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2" name="Freeform 12">
              <a:extLst>
                <a:ext uri="{FF2B5EF4-FFF2-40B4-BE49-F238E27FC236}">
                  <a16:creationId xmlns:a16="http://schemas.microsoft.com/office/drawing/2014/main" id="{2846D1A2-8F1F-4A76-A9D6-7A52E5DD962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3" name="Freeform 13">
              <a:extLst>
                <a:ext uri="{FF2B5EF4-FFF2-40B4-BE49-F238E27FC236}">
                  <a16:creationId xmlns:a16="http://schemas.microsoft.com/office/drawing/2014/main" id="{831E56F7-7026-475C-B029-0BD7774ABE4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4" name="Freeform 14">
              <a:extLst>
                <a:ext uri="{FF2B5EF4-FFF2-40B4-BE49-F238E27FC236}">
                  <a16:creationId xmlns:a16="http://schemas.microsoft.com/office/drawing/2014/main" id="{BF7EFABE-1BDA-49DB-980B-7C651070CB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5" name="Freeform 15">
              <a:extLst>
                <a:ext uri="{FF2B5EF4-FFF2-40B4-BE49-F238E27FC236}">
                  <a16:creationId xmlns:a16="http://schemas.microsoft.com/office/drawing/2014/main" id="{6B5CEC9B-0F54-4C9E-85F1-D7DE83C18C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6" name="Freeform 16">
              <a:extLst>
                <a:ext uri="{FF2B5EF4-FFF2-40B4-BE49-F238E27FC236}">
                  <a16:creationId xmlns:a16="http://schemas.microsoft.com/office/drawing/2014/main" id="{A60A3249-E214-4EAD-919F-C7C44FAB7A3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7" name="Freeform 17">
              <a:extLst>
                <a:ext uri="{FF2B5EF4-FFF2-40B4-BE49-F238E27FC236}">
                  <a16:creationId xmlns:a16="http://schemas.microsoft.com/office/drawing/2014/main" id="{697C151D-5B52-4341-B42B-45C80974B6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8" name="Freeform 18">
              <a:extLst>
                <a:ext uri="{FF2B5EF4-FFF2-40B4-BE49-F238E27FC236}">
                  <a16:creationId xmlns:a16="http://schemas.microsoft.com/office/drawing/2014/main" id="{7E18978D-54C4-43C7-9BCE-78E1C952947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9" name="Freeform 19">
              <a:extLst>
                <a:ext uri="{FF2B5EF4-FFF2-40B4-BE49-F238E27FC236}">
                  <a16:creationId xmlns:a16="http://schemas.microsoft.com/office/drawing/2014/main" id="{F770C2BF-62E8-414A-A4F3-B64EEEAAB73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0" name="Freeform 20">
              <a:extLst>
                <a:ext uri="{FF2B5EF4-FFF2-40B4-BE49-F238E27FC236}">
                  <a16:creationId xmlns:a16="http://schemas.microsoft.com/office/drawing/2014/main" id="{B5E09B7D-728B-4465-9E92-EDF90C3198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1" name="Rectangle 21">
              <a:extLst>
                <a:ext uri="{FF2B5EF4-FFF2-40B4-BE49-F238E27FC236}">
                  <a16:creationId xmlns:a16="http://schemas.microsoft.com/office/drawing/2014/main" id="{9DB1CE65-2195-414E-96DE-C06E97440466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2" name="Freeform 22">
              <a:extLst>
                <a:ext uri="{FF2B5EF4-FFF2-40B4-BE49-F238E27FC236}">
                  <a16:creationId xmlns:a16="http://schemas.microsoft.com/office/drawing/2014/main" id="{9660DD50-5B33-42A8-97CA-68C07E83FD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3" name="Freeform 23">
              <a:extLst>
                <a:ext uri="{FF2B5EF4-FFF2-40B4-BE49-F238E27FC236}">
                  <a16:creationId xmlns:a16="http://schemas.microsoft.com/office/drawing/2014/main" id="{517E12D9-20E8-44D0-B8DF-2D4607569B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4" name="Freeform 24">
              <a:extLst>
                <a:ext uri="{FF2B5EF4-FFF2-40B4-BE49-F238E27FC236}">
                  <a16:creationId xmlns:a16="http://schemas.microsoft.com/office/drawing/2014/main" id="{7DF76A7B-42F4-464C-95E2-5E57BE595A7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5" name="Freeform 25">
              <a:extLst>
                <a:ext uri="{FF2B5EF4-FFF2-40B4-BE49-F238E27FC236}">
                  <a16:creationId xmlns:a16="http://schemas.microsoft.com/office/drawing/2014/main" id="{8453E42F-0789-42EF-BF57-BBDBB4AD85D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6" name="Freeform 26">
              <a:extLst>
                <a:ext uri="{FF2B5EF4-FFF2-40B4-BE49-F238E27FC236}">
                  <a16:creationId xmlns:a16="http://schemas.microsoft.com/office/drawing/2014/main" id="{50204653-0365-48D9-9AB2-DA947684939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7" name="Freeform 27">
              <a:extLst>
                <a:ext uri="{FF2B5EF4-FFF2-40B4-BE49-F238E27FC236}">
                  <a16:creationId xmlns:a16="http://schemas.microsoft.com/office/drawing/2014/main" id="{44C5F707-0B4D-42D2-875F-AC0CD3604DE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8" name="Freeform 28">
              <a:extLst>
                <a:ext uri="{FF2B5EF4-FFF2-40B4-BE49-F238E27FC236}">
                  <a16:creationId xmlns:a16="http://schemas.microsoft.com/office/drawing/2014/main" id="{07EB4E8B-44AC-49EC-936A-320A5004D8F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9" name="Freeform 29">
              <a:extLst>
                <a:ext uri="{FF2B5EF4-FFF2-40B4-BE49-F238E27FC236}">
                  <a16:creationId xmlns:a16="http://schemas.microsoft.com/office/drawing/2014/main" id="{B90F8AFC-C8A9-4376-A2A0-6062E3F41AD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0" name="Freeform 30">
              <a:extLst>
                <a:ext uri="{FF2B5EF4-FFF2-40B4-BE49-F238E27FC236}">
                  <a16:creationId xmlns:a16="http://schemas.microsoft.com/office/drawing/2014/main" id="{9EB36DC0-2361-4575-AD0C-714E2CD63CD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1" name="Freeform 31">
              <a:extLst>
                <a:ext uri="{FF2B5EF4-FFF2-40B4-BE49-F238E27FC236}">
                  <a16:creationId xmlns:a16="http://schemas.microsoft.com/office/drawing/2014/main" id="{4F0BE09D-B550-4AC6-AFD6-580B6C9C34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2" name="Freeform 32">
              <a:extLst>
                <a:ext uri="{FF2B5EF4-FFF2-40B4-BE49-F238E27FC236}">
                  <a16:creationId xmlns:a16="http://schemas.microsoft.com/office/drawing/2014/main" id="{4BDF75F4-FDE8-4D34-A542-EA629B25234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3" name="Freeform 34">
              <a:extLst>
                <a:ext uri="{FF2B5EF4-FFF2-40B4-BE49-F238E27FC236}">
                  <a16:creationId xmlns:a16="http://schemas.microsoft.com/office/drawing/2014/main" id="{EDD0E1A7-A5CD-445B-AD4F-B038F8B3B2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4" name="Freeform 35">
              <a:extLst>
                <a:ext uri="{FF2B5EF4-FFF2-40B4-BE49-F238E27FC236}">
                  <a16:creationId xmlns:a16="http://schemas.microsoft.com/office/drawing/2014/main" id="{68A4B0F3-4A42-4ECA-BC4A-88D4805385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5" name="Freeform 36">
              <a:extLst>
                <a:ext uri="{FF2B5EF4-FFF2-40B4-BE49-F238E27FC236}">
                  <a16:creationId xmlns:a16="http://schemas.microsoft.com/office/drawing/2014/main" id="{D1D31D11-1B5E-41BC-B938-AA21B99EB9A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6" name="Freeform 37">
              <a:extLst>
                <a:ext uri="{FF2B5EF4-FFF2-40B4-BE49-F238E27FC236}">
                  <a16:creationId xmlns:a16="http://schemas.microsoft.com/office/drawing/2014/main" id="{E37BA9FC-235E-47AE-9FB8-A705793CA17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7" name="Freeform 38">
              <a:extLst>
                <a:ext uri="{FF2B5EF4-FFF2-40B4-BE49-F238E27FC236}">
                  <a16:creationId xmlns:a16="http://schemas.microsoft.com/office/drawing/2014/main" id="{457E7A92-6308-4DE3-A895-AA62960D05D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8" name="Freeform 39">
              <a:extLst>
                <a:ext uri="{FF2B5EF4-FFF2-40B4-BE49-F238E27FC236}">
                  <a16:creationId xmlns:a16="http://schemas.microsoft.com/office/drawing/2014/main" id="{AA31D295-E8BE-42B4-B0C2-CAD8D1A6F85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9" name="Freeform 40">
              <a:extLst>
                <a:ext uri="{FF2B5EF4-FFF2-40B4-BE49-F238E27FC236}">
                  <a16:creationId xmlns:a16="http://schemas.microsoft.com/office/drawing/2014/main" id="{DF368E95-4C33-437F-8F61-67CCA09D151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0" name="Freeform 41">
              <a:extLst>
                <a:ext uri="{FF2B5EF4-FFF2-40B4-BE49-F238E27FC236}">
                  <a16:creationId xmlns:a16="http://schemas.microsoft.com/office/drawing/2014/main" id="{D81DA87D-C6ED-41B0-87B3-30BBA06D9B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1" name="Freeform 42">
              <a:extLst>
                <a:ext uri="{FF2B5EF4-FFF2-40B4-BE49-F238E27FC236}">
                  <a16:creationId xmlns:a16="http://schemas.microsoft.com/office/drawing/2014/main" id="{4C42D249-9DC3-49B6-AE7F-142CED6A7B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2" name="Freeform 43">
              <a:extLst>
                <a:ext uri="{FF2B5EF4-FFF2-40B4-BE49-F238E27FC236}">
                  <a16:creationId xmlns:a16="http://schemas.microsoft.com/office/drawing/2014/main" id="{2EEAC508-55F1-4816-9877-3ACF9A67A5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3" name="Freeform 44">
              <a:extLst>
                <a:ext uri="{FF2B5EF4-FFF2-40B4-BE49-F238E27FC236}">
                  <a16:creationId xmlns:a16="http://schemas.microsoft.com/office/drawing/2014/main" id="{02575FC1-7E5D-46CB-B78D-07BD3DD6935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4" name="Freeform 45">
              <a:extLst>
                <a:ext uri="{FF2B5EF4-FFF2-40B4-BE49-F238E27FC236}">
                  <a16:creationId xmlns:a16="http://schemas.microsoft.com/office/drawing/2014/main" id="{1547C591-B65D-45F5-8037-8FD9F4B6011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5" name="Freeform 46">
              <a:extLst>
                <a:ext uri="{FF2B5EF4-FFF2-40B4-BE49-F238E27FC236}">
                  <a16:creationId xmlns:a16="http://schemas.microsoft.com/office/drawing/2014/main" id="{1D4CFCC4-881A-4F8A-ABC9-F479B56C3B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6" name="Freeform 47">
              <a:extLst>
                <a:ext uri="{FF2B5EF4-FFF2-40B4-BE49-F238E27FC236}">
                  <a16:creationId xmlns:a16="http://schemas.microsoft.com/office/drawing/2014/main" id="{F6ABED90-5364-4FA5-9105-45E212E7DF2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7" name="Freeform 48">
              <a:extLst>
                <a:ext uri="{FF2B5EF4-FFF2-40B4-BE49-F238E27FC236}">
                  <a16:creationId xmlns:a16="http://schemas.microsoft.com/office/drawing/2014/main" id="{9822A435-40D7-4DB0-8060-4B4DA0F8AC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8" name="Freeform 49">
              <a:extLst>
                <a:ext uri="{FF2B5EF4-FFF2-40B4-BE49-F238E27FC236}">
                  <a16:creationId xmlns:a16="http://schemas.microsoft.com/office/drawing/2014/main" id="{98D106D0-75BB-4AE3-830A-AFE45B6486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9" name="Freeform 50">
              <a:extLst>
                <a:ext uri="{FF2B5EF4-FFF2-40B4-BE49-F238E27FC236}">
                  <a16:creationId xmlns:a16="http://schemas.microsoft.com/office/drawing/2014/main" id="{3309DCB5-3856-47AF-AD5E-31FE974090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0" name="Freeform 51">
              <a:extLst>
                <a:ext uri="{FF2B5EF4-FFF2-40B4-BE49-F238E27FC236}">
                  <a16:creationId xmlns:a16="http://schemas.microsoft.com/office/drawing/2014/main" id="{026D4969-1646-4A9A-811F-E6B86284A3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1" name="Freeform 52">
              <a:extLst>
                <a:ext uri="{FF2B5EF4-FFF2-40B4-BE49-F238E27FC236}">
                  <a16:creationId xmlns:a16="http://schemas.microsoft.com/office/drawing/2014/main" id="{D309E21A-B33A-4BCA-9284-DB988DF01B3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2" name="Freeform 53">
              <a:extLst>
                <a:ext uri="{FF2B5EF4-FFF2-40B4-BE49-F238E27FC236}">
                  <a16:creationId xmlns:a16="http://schemas.microsoft.com/office/drawing/2014/main" id="{011B6EB2-2138-4E4D-A71C-0F2EC621F7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3" name="Freeform 54">
              <a:extLst>
                <a:ext uri="{FF2B5EF4-FFF2-40B4-BE49-F238E27FC236}">
                  <a16:creationId xmlns:a16="http://schemas.microsoft.com/office/drawing/2014/main" id="{639A836C-C974-410C-9E74-B66937EB9D7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4" name="Freeform 55">
              <a:extLst>
                <a:ext uri="{FF2B5EF4-FFF2-40B4-BE49-F238E27FC236}">
                  <a16:creationId xmlns:a16="http://schemas.microsoft.com/office/drawing/2014/main" id="{E340CF28-83CF-4D13-8B32-E1B3782800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5" name="Freeform 56">
              <a:extLst>
                <a:ext uri="{FF2B5EF4-FFF2-40B4-BE49-F238E27FC236}">
                  <a16:creationId xmlns:a16="http://schemas.microsoft.com/office/drawing/2014/main" id="{778A1410-34C6-49E3-A7FB-1749982F00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6" name="Freeform 57">
              <a:extLst>
                <a:ext uri="{FF2B5EF4-FFF2-40B4-BE49-F238E27FC236}">
                  <a16:creationId xmlns:a16="http://schemas.microsoft.com/office/drawing/2014/main" id="{8F7EEEA7-84B4-4DED-BBDA-C1D465B0FFE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7" name="Freeform 58">
              <a:extLst>
                <a:ext uri="{FF2B5EF4-FFF2-40B4-BE49-F238E27FC236}">
                  <a16:creationId xmlns:a16="http://schemas.microsoft.com/office/drawing/2014/main" id="{AB78D163-693F-4F95-96B7-C58597B6867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8" name="Freeform 59">
              <a:extLst>
                <a:ext uri="{FF2B5EF4-FFF2-40B4-BE49-F238E27FC236}">
                  <a16:creationId xmlns:a16="http://schemas.microsoft.com/office/drawing/2014/main" id="{7B306C40-1949-4C91-B5B8-79A417CE741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9" name="Freeform 60">
              <a:extLst>
                <a:ext uri="{FF2B5EF4-FFF2-40B4-BE49-F238E27FC236}">
                  <a16:creationId xmlns:a16="http://schemas.microsoft.com/office/drawing/2014/main" id="{DE472E62-8046-470C-9B88-895A12A4B03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50" name="Freeform 61">
              <a:extLst>
                <a:ext uri="{FF2B5EF4-FFF2-40B4-BE49-F238E27FC236}">
                  <a16:creationId xmlns:a16="http://schemas.microsoft.com/office/drawing/2014/main" id="{38C00FE9-A56B-4921-B0D7-C31C1334F5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51" name="Freeform 62">
              <a:extLst>
                <a:ext uri="{FF2B5EF4-FFF2-40B4-BE49-F238E27FC236}">
                  <a16:creationId xmlns:a16="http://schemas.microsoft.com/office/drawing/2014/main" id="{22A4FF45-2458-4BD5-95F2-39A13A801DC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479752632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B-part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/>
        </p:nvSpPr>
        <p:spPr>
          <a:xfrm>
            <a:off x="-1" y="-1"/>
            <a:ext cx="9153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/>
          </a:p>
        </p:txBody>
      </p:sp>
      <p:sp>
        <p:nvSpPr>
          <p:cNvPr id="66" name="Picture Placeholder 2">
            <a:extLst>
              <a:ext uri="{FF2B5EF4-FFF2-40B4-BE49-F238E27FC236}">
                <a16:creationId xmlns:a16="http://schemas.microsoft.com/office/drawing/2014/main" id="{A60525C7-BF5C-4763-BFD2-4489EB5B78B7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75050" y="5410207"/>
            <a:ext cx="1454741" cy="923925"/>
          </a:xfrm>
        </p:spPr>
        <p:txBody>
          <a:bodyPr/>
          <a:lstStyle>
            <a:lvl1pPr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dirty="0"/>
              <a:t>Click to add partner logos</a:t>
            </a:r>
          </a:p>
        </p:txBody>
      </p:sp>
      <p:sp>
        <p:nvSpPr>
          <p:cNvPr id="67" name="Picture Placeholder 2">
            <a:extLst>
              <a:ext uri="{FF2B5EF4-FFF2-40B4-BE49-F238E27FC236}">
                <a16:creationId xmlns:a16="http://schemas.microsoft.com/office/drawing/2014/main" id="{2B0AC9A8-08B7-4674-84A9-EE81504DB88C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1951398" y="5410207"/>
            <a:ext cx="1454741" cy="923925"/>
          </a:xfrm>
        </p:spPr>
        <p:txBody>
          <a:bodyPr/>
          <a:lstStyle>
            <a:lvl1pPr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dirty="0"/>
              <a:t>Click to add partner logos</a:t>
            </a:r>
          </a:p>
        </p:txBody>
      </p:sp>
      <p:sp>
        <p:nvSpPr>
          <p:cNvPr id="68" name="Picture Placeholder 2">
            <a:extLst>
              <a:ext uri="{FF2B5EF4-FFF2-40B4-BE49-F238E27FC236}">
                <a16:creationId xmlns:a16="http://schemas.microsoft.com/office/drawing/2014/main" id="{05998953-BBE0-4246-B9BC-50453554F00A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3527746" y="5410207"/>
            <a:ext cx="1454741" cy="923925"/>
          </a:xfrm>
        </p:spPr>
        <p:txBody>
          <a:bodyPr/>
          <a:lstStyle>
            <a:lvl1pPr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dirty="0"/>
              <a:t>Click to add partner logos</a:t>
            </a:r>
          </a:p>
        </p:txBody>
      </p:sp>
      <p:sp>
        <p:nvSpPr>
          <p:cNvPr id="132" name="Text Placeholder 140">
            <a:extLst>
              <a:ext uri="{FF2B5EF4-FFF2-40B4-BE49-F238E27FC236}">
                <a16:creationId xmlns:a16="http://schemas.microsoft.com/office/drawing/2014/main" id="{CF59814C-B444-4ECE-A32B-683E53AD205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79326" y="686887"/>
            <a:ext cx="2832628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74" name="Text Placeholder 135">
            <a:extLst>
              <a:ext uri="{FF2B5EF4-FFF2-40B4-BE49-F238E27FC236}">
                <a16:creationId xmlns:a16="http://schemas.microsoft.com/office/drawing/2014/main" id="{4AA778C4-F038-4603-85A2-34141147C14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359719" y="630906"/>
            <a:ext cx="216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sp>
        <p:nvSpPr>
          <p:cNvPr id="69" name="Subtitle 139">
            <a:extLst>
              <a:ext uri="{FF2B5EF4-FFF2-40B4-BE49-F238E27FC236}">
                <a16:creationId xmlns:a16="http://schemas.microsoft.com/office/drawing/2014/main" id="{DFE50FBB-C502-4D0B-8245-7273FBAD151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6083" y="2487775"/>
            <a:ext cx="3579152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75" name="Picture Placeholder 74">
            <a:extLst>
              <a:ext uri="{FF2B5EF4-FFF2-40B4-BE49-F238E27FC236}">
                <a16:creationId xmlns:a16="http://schemas.microsoft.com/office/drawing/2014/main" id="{8A8C76C3-30D3-442D-B999-658DC30E69C3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4122030" y="1032580"/>
            <a:ext cx="5030970" cy="5829165"/>
          </a:xfrm>
          <a:custGeom>
            <a:avLst/>
            <a:gdLst>
              <a:gd name="connsiteX0" fmla="*/ 5030970 w 5030970"/>
              <a:gd name="connsiteY0" fmla="*/ 0 h 5829165"/>
              <a:gd name="connsiteX1" fmla="*/ 5030970 w 5030970"/>
              <a:gd name="connsiteY1" fmla="*/ 3728125 h 5829165"/>
              <a:gd name="connsiteX2" fmla="*/ 5030970 w 5030970"/>
              <a:gd name="connsiteY2" fmla="*/ 4950795 h 5829165"/>
              <a:gd name="connsiteX3" fmla="*/ 5030970 w 5030970"/>
              <a:gd name="connsiteY3" fmla="*/ 5825420 h 5829165"/>
              <a:gd name="connsiteX4" fmla="*/ 1203343 w 5030970"/>
              <a:gd name="connsiteY4" fmla="*/ 5825420 h 5829165"/>
              <a:gd name="connsiteX5" fmla="*/ 1189166 w 5030970"/>
              <a:gd name="connsiteY5" fmla="*/ 5829165 h 5829165"/>
              <a:gd name="connsiteX6" fmla="*/ 957128 w 5030970"/>
              <a:gd name="connsiteY6" fmla="*/ 4950795 h 5829165"/>
              <a:gd name="connsiteX7" fmla="*/ 952075 w 5030970"/>
              <a:gd name="connsiteY7" fmla="*/ 4950795 h 5829165"/>
              <a:gd name="connsiteX8" fmla="*/ 0 w 5030970"/>
              <a:gd name="connsiteY8" fmla="*/ 1349609 h 5829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30970" h="5829165">
                <a:moveTo>
                  <a:pt x="5030970" y="0"/>
                </a:moveTo>
                <a:lnTo>
                  <a:pt x="5030970" y="3728125"/>
                </a:lnTo>
                <a:lnTo>
                  <a:pt x="5030970" y="4950795"/>
                </a:lnTo>
                <a:lnTo>
                  <a:pt x="5030970" y="5825420"/>
                </a:lnTo>
                <a:lnTo>
                  <a:pt x="1203343" y="5825420"/>
                </a:lnTo>
                <a:lnTo>
                  <a:pt x="1189166" y="5829165"/>
                </a:lnTo>
                <a:lnTo>
                  <a:pt x="957128" y="4950795"/>
                </a:lnTo>
                <a:lnTo>
                  <a:pt x="952075" y="4950795"/>
                </a:lnTo>
                <a:lnTo>
                  <a:pt x="0" y="1349609"/>
                </a:lnTo>
                <a:close/>
              </a:path>
            </a:pathLst>
          </a:custGeom>
          <a:noFill/>
        </p:spPr>
        <p:txBody>
          <a:bodyPr wrap="square" lIns="576000" tIns="1728000" rIns="360000" bIns="360000">
            <a:noAutofit/>
          </a:bodyPr>
          <a:lstStyle>
            <a:lvl1pPr algn="l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noProof="0" dirty="0"/>
              <a:t>Click central icon to add picture or pattern</a:t>
            </a:r>
          </a:p>
        </p:txBody>
      </p:sp>
      <p:grpSp>
        <p:nvGrpSpPr>
          <p:cNvPr id="133" name="Group 4">
            <a:extLst>
              <a:ext uri="{FF2B5EF4-FFF2-40B4-BE49-F238E27FC236}">
                <a16:creationId xmlns:a16="http://schemas.microsoft.com/office/drawing/2014/main" id="{EEDF0969-53B1-44A0-8DF6-45900D9BEADA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</p:grpSpPr>
        <p:sp>
          <p:nvSpPr>
            <p:cNvPr id="134" name="AutoShape 3">
              <a:extLst>
                <a:ext uri="{FF2B5EF4-FFF2-40B4-BE49-F238E27FC236}">
                  <a16:creationId xmlns:a16="http://schemas.microsoft.com/office/drawing/2014/main" id="{19A2099F-82AC-4D5D-888B-DAC48F1CB4E5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5" name="Rectangle 5">
              <a:extLst>
                <a:ext uri="{FF2B5EF4-FFF2-40B4-BE49-F238E27FC236}">
                  <a16:creationId xmlns:a16="http://schemas.microsoft.com/office/drawing/2014/main" id="{9C4B9C5A-B965-44B1-98B9-93B0F1DE6C47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6" name="Freeform 6">
              <a:extLst>
                <a:ext uri="{FF2B5EF4-FFF2-40B4-BE49-F238E27FC236}">
                  <a16:creationId xmlns:a16="http://schemas.microsoft.com/office/drawing/2014/main" id="{1434A23D-964B-4295-A535-D6F6200C3B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7" name="Freeform 7">
              <a:extLst>
                <a:ext uri="{FF2B5EF4-FFF2-40B4-BE49-F238E27FC236}">
                  <a16:creationId xmlns:a16="http://schemas.microsoft.com/office/drawing/2014/main" id="{C2D4040B-8648-488A-BDE6-76C3F00EDC5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8" name="Freeform 8">
              <a:extLst>
                <a:ext uri="{FF2B5EF4-FFF2-40B4-BE49-F238E27FC236}">
                  <a16:creationId xmlns:a16="http://schemas.microsoft.com/office/drawing/2014/main" id="{7FE6A7EF-7042-4DC5-9A82-F864CB0E46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9" name="Freeform 9">
              <a:extLst>
                <a:ext uri="{FF2B5EF4-FFF2-40B4-BE49-F238E27FC236}">
                  <a16:creationId xmlns:a16="http://schemas.microsoft.com/office/drawing/2014/main" id="{6BA327C1-0C20-453C-9685-9A19D675B0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1" name="Freeform 10">
              <a:extLst>
                <a:ext uri="{FF2B5EF4-FFF2-40B4-BE49-F238E27FC236}">
                  <a16:creationId xmlns:a16="http://schemas.microsoft.com/office/drawing/2014/main" id="{151E8CF1-6536-4EB0-9227-43CEFBC2A68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2" name="Freeform 11">
              <a:extLst>
                <a:ext uri="{FF2B5EF4-FFF2-40B4-BE49-F238E27FC236}">
                  <a16:creationId xmlns:a16="http://schemas.microsoft.com/office/drawing/2014/main" id="{7D548CD7-C4F1-4E62-BD11-89EB371404E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3" name="Freeform 12">
              <a:extLst>
                <a:ext uri="{FF2B5EF4-FFF2-40B4-BE49-F238E27FC236}">
                  <a16:creationId xmlns:a16="http://schemas.microsoft.com/office/drawing/2014/main" id="{8AAA7435-15EA-4DD0-8C4E-DF397F4B444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4" name="Freeform 13">
              <a:extLst>
                <a:ext uri="{FF2B5EF4-FFF2-40B4-BE49-F238E27FC236}">
                  <a16:creationId xmlns:a16="http://schemas.microsoft.com/office/drawing/2014/main" id="{AC444245-DBBD-4EF5-8527-BC5A6B9554F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5" name="Freeform 14">
              <a:extLst>
                <a:ext uri="{FF2B5EF4-FFF2-40B4-BE49-F238E27FC236}">
                  <a16:creationId xmlns:a16="http://schemas.microsoft.com/office/drawing/2014/main" id="{6A7700CB-1749-4000-8712-7576E3E202F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6" name="Freeform 15">
              <a:extLst>
                <a:ext uri="{FF2B5EF4-FFF2-40B4-BE49-F238E27FC236}">
                  <a16:creationId xmlns:a16="http://schemas.microsoft.com/office/drawing/2014/main" id="{E8284FDE-7D59-4F7E-A593-FE357C23FE5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7" name="Freeform 16">
              <a:extLst>
                <a:ext uri="{FF2B5EF4-FFF2-40B4-BE49-F238E27FC236}">
                  <a16:creationId xmlns:a16="http://schemas.microsoft.com/office/drawing/2014/main" id="{56E97FD3-2439-495E-9CED-B00FAC87BE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8" name="Freeform 17">
              <a:extLst>
                <a:ext uri="{FF2B5EF4-FFF2-40B4-BE49-F238E27FC236}">
                  <a16:creationId xmlns:a16="http://schemas.microsoft.com/office/drawing/2014/main" id="{9BF69514-4C74-4903-A556-4786BFFB2D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9" name="Freeform 18">
              <a:extLst>
                <a:ext uri="{FF2B5EF4-FFF2-40B4-BE49-F238E27FC236}">
                  <a16:creationId xmlns:a16="http://schemas.microsoft.com/office/drawing/2014/main" id="{94FB72D9-3941-4D63-AAEA-5D8C875869B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0" name="Freeform 19">
              <a:extLst>
                <a:ext uri="{FF2B5EF4-FFF2-40B4-BE49-F238E27FC236}">
                  <a16:creationId xmlns:a16="http://schemas.microsoft.com/office/drawing/2014/main" id="{A44BEDB4-0E40-4309-98BA-2B022616CA9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1" name="Freeform 20">
              <a:extLst>
                <a:ext uri="{FF2B5EF4-FFF2-40B4-BE49-F238E27FC236}">
                  <a16:creationId xmlns:a16="http://schemas.microsoft.com/office/drawing/2014/main" id="{4894922E-9BB1-42DC-B154-0D2FA6C2B83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2" name="Rectangle 21">
              <a:extLst>
                <a:ext uri="{FF2B5EF4-FFF2-40B4-BE49-F238E27FC236}">
                  <a16:creationId xmlns:a16="http://schemas.microsoft.com/office/drawing/2014/main" id="{8F0B02EF-6CD7-497A-8416-9203D706EA20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3" name="Freeform 22">
              <a:extLst>
                <a:ext uri="{FF2B5EF4-FFF2-40B4-BE49-F238E27FC236}">
                  <a16:creationId xmlns:a16="http://schemas.microsoft.com/office/drawing/2014/main" id="{FFFE5A6E-BE44-427B-A63B-1348792C903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4" name="Freeform 23">
              <a:extLst>
                <a:ext uri="{FF2B5EF4-FFF2-40B4-BE49-F238E27FC236}">
                  <a16:creationId xmlns:a16="http://schemas.microsoft.com/office/drawing/2014/main" id="{A9D95AD4-51FD-4BC1-A944-5D9801DF8E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5" name="Freeform 24">
              <a:extLst>
                <a:ext uri="{FF2B5EF4-FFF2-40B4-BE49-F238E27FC236}">
                  <a16:creationId xmlns:a16="http://schemas.microsoft.com/office/drawing/2014/main" id="{A85240E6-E7EA-467F-8D5D-FC29EAEC5B0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6" name="Freeform 25">
              <a:extLst>
                <a:ext uri="{FF2B5EF4-FFF2-40B4-BE49-F238E27FC236}">
                  <a16:creationId xmlns:a16="http://schemas.microsoft.com/office/drawing/2014/main" id="{5B1224C5-9D05-4DA3-9D8A-DD247B08EC0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7" name="Freeform 26">
              <a:extLst>
                <a:ext uri="{FF2B5EF4-FFF2-40B4-BE49-F238E27FC236}">
                  <a16:creationId xmlns:a16="http://schemas.microsoft.com/office/drawing/2014/main" id="{C9B8D699-7174-463A-8FA0-E5F1B1CD0E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8" name="Freeform 27">
              <a:extLst>
                <a:ext uri="{FF2B5EF4-FFF2-40B4-BE49-F238E27FC236}">
                  <a16:creationId xmlns:a16="http://schemas.microsoft.com/office/drawing/2014/main" id="{30768851-5318-4231-853F-76C3CDCD77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9" name="Freeform 28">
              <a:extLst>
                <a:ext uri="{FF2B5EF4-FFF2-40B4-BE49-F238E27FC236}">
                  <a16:creationId xmlns:a16="http://schemas.microsoft.com/office/drawing/2014/main" id="{76B467BB-EC25-4D2C-BCA4-8EEBD39994A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0" name="Freeform 29">
              <a:extLst>
                <a:ext uri="{FF2B5EF4-FFF2-40B4-BE49-F238E27FC236}">
                  <a16:creationId xmlns:a16="http://schemas.microsoft.com/office/drawing/2014/main" id="{755C1353-4105-459D-8005-34E7D71B46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1" name="Freeform 30">
              <a:extLst>
                <a:ext uri="{FF2B5EF4-FFF2-40B4-BE49-F238E27FC236}">
                  <a16:creationId xmlns:a16="http://schemas.microsoft.com/office/drawing/2014/main" id="{3DB7C414-4406-47EA-B728-C38B71F56A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2" name="Freeform 31">
              <a:extLst>
                <a:ext uri="{FF2B5EF4-FFF2-40B4-BE49-F238E27FC236}">
                  <a16:creationId xmlns:a16="http://schemas.microsoft.com/office/drawing/2014/main" id="{A729E131-6F71-49FE-BA08-211DAD99A1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3" name="Freeform 32">
              <a:extLst>
                <a:ext uri="{FF2B5EF4-FFF2-40B4-BE49-F238E27FC236}">
                  <a16:creationId xmlns:a16="http://schemas.microsoft.com/office/drawing/2014/main" id="{CBD93934-EDB7-4A50-8DB8-8623D46DF09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4" name="Freeform 34">
              <a:extLst>
                <a:ext uri="{FF2B5EF4-FFF2-40B4-BE49-F238E27FC236}">
                  <a16:creationId xmlns:a16="http://schemas.microsoft.com/office/drawing/2014/main" id="{F2FD5D12-6BF8-4582-B136-199C190B9B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5" name="Freeform 35">
              <a:extLst>
                <a:ext uri="{FF2B5EF4-FFF2-40B4-BE49-F238E27FC236}">
                  <a16:creationId xmlns:a16="http://schemas.microsoft.com/office/drawing/2014/main" id="{D5C054A4-8FF7-4C7F-8ABF-E4992E80E8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6" name="Freeform 36">
              <a:extLst>
                <a:ext uri="{FF2B5EF4-FFF2-40B4-BE49-F238E27FC236}">
                  <a16:creationId xmlns:a16="http://schemas.microsoft.com/office/drawing/2014/main" id="{E9EEDCCE-A760-4104-8468-DF6CD487F15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7" name="Freeform 37">
              <a:extLst>
                <a:ext uri="{FF2B5EF4-FFF2-40B4-BE49-F238E27FC236}">
                  <a16:creationId xmlns:a16="http://schemas.microsoft.com/office/drawing/2014/main" id="{C9FAD36D-4558-4126-BD35-1EF559FCF6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8" name="Freeform 38">
              <a:extLst>
                <a:ext uri="{FF2B5EF4-FFF2-40B4-BE49-F238E27FC236}">
                  <a16:creationId xmlns:a16="http://schemas.microsoft.com/office/drawing/2014/main" id="{A31A7B4A-DD9A-4DD1-9F38-8B1678CF70B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9" name="Freeform 39">
              <a:extLst>
                <a:ext uri="{FF2B5EF4-FFF2-40B4-BE49-F238E27FC236}">
                  <a16:creationId xmlns:a16="http://schemas.microsoft.com/office/drawing/2014/main" id="{E7413065-3D87-4A2E-A803-75E056CE799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0" name="Freeform 40">
              <a:extLst>
                <a:ext uri="{FF2B5EF4-FFF2-40B4-BE49-F238E27FC236}">
                  <a16:creationId xmlns:a16="http://schemas.microsoft.com/office/drawing/2014/main" id="{E55D8205-6E61-4CA7-A32D-442F3B1D08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1" name="Freeform 41">
              <a:extLst>
                <a:ext uri="{FF2B5EF4-FFF2-40B4-BE49-F238E27FC236}">
                  <a16:creationId xmlns:a16="http://schemas.microsoft.com/office/drawing/2014/main" id="{EFF0C211-5D10-47DF-974A-A4AD21C5DCC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2" name="Freeform 42">
              <a:extLst>
                <a:ext uri="{FF2B5EF4-FFF2-40B4-BE49-F238E27FC236}">
                  <a16:creationId xmlns:a16="http://schemas.microsoft.com/office/drawing/2014/main" id="{04AED5B5-2D67-4755-A04D-C8B2E7D9BF3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3" name="Freeform 43">
              <a:extLst>
                <a:ext uri="{FF2B5EF4-FFF2-40B4-BE49-F238E27FC236}">
                  <a16:creationId xmlns:a16="http://schemas.microsoft.com/office/drawing/2014/main" id="{9B4E303C-6126-4141-BD8E-481DF95E82D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4" name="Freeform 44">
              <a:extLst>
                <a:ext uri="{FF2B5EF4-FFF2-40B4-BE49-F238E27FC236}">
                  <a16:creationId xmlns:a16="http://schemas.microsoft.com/office/drawing/2014/main" id="{C715DB69-1A15-4523-9BC8-241609E0F72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5" name="Freeform 45">
              <a:extLst>
                <a:ext uri="{FF2B5EF4-FFF2-40B4-BE49-F238E27FC236}">
                  <a16:creationId xmlns:a16="http://schemas.microsoft.com/office/drawing/2014/main" id="{30CFD044-8BA0-4B49-8F46-6CF46E04774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6" name="Freeform 46">
              <a:extLst>
                <a:ext uri="{FF2B5EF4-FFF2-40B4-BE49-F238E27FC236}">
                  <a16:creationId xmlns:a16="http://schemas.microsoft.com/office/drawing/2014/main" id="{D0535F04-7016-48AE-B2AD-1D5F985BD1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7" name="Freeform 47">
              <a:extLst>
                <a:ext uri="{FF2B5EF4-FFF2-40B4-BE49-F238E27FC236}">
                  <a16:creationId xmlns:a16="http://schemas.microsoft.com/office/drawing/2014/main" id="{915B7E9C-CA44-4FC9-B5F5-E68A95D8B7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8" name="Freeform 48">
              <a:extLst>
                <a:ext uri="{FF2B5EF4-FFF2-40B4-BE49-F238E27FC236}">
                  <a16:creationId xmlns:a16="http://schemas.microsoft.com/office/drawing/2014/main" id="{A2EA4CD8-905E-4664-8D87-C6552A00E2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9" name="Freeform 49">
              <a:extLst>
                <a:ext uri="{FF2B5EF4-FFF2-40B4-BE49-F238E27FC236}">
                  <a16:creationId xmlns:a16="http://schemas.microsoft.com/office/drawing/2014/main" id="{38ADEC8B-DC21-45BF-B053-9704A696DC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0" name="Freeform 50">
              <a:extLst>
                <a:ext uri="{FF2B5EF4-FFF2-40B4-BE49-F238E27FC236}">
                  <a16:creationId xmlns:a16="http://schemas.microsoft.com/office/drawing/2014/main" id="{0C84EF33-43EC-4714-A146-9ECBD87693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1" name="Freeform 51">
              <a:extLst>
                <a:ext uri="{FF2B5EF4-FFF2-40B4-BE49-F238E27FC236}">
                  <a16:creationId xmlns:a16="http://schemas.microsoft.com/office/drawing/2014/main" id="{45197129-06CE-4542-847D-60EB4B46CF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2" name="Freeform 52">
              <a:extLst>
                <a:ext uri="{FF2B5EF4-FFF2-40B4-BE49-F238E27FC236}">
                  <a16:creationId xmlns:a16="http://schemas.microsoft.com/office/drawing/2014/main" id="{49724149-D986-4562-81EA-4450338111F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3" name="Freeform 53">
              <a:extLst>
                <a:ext uri="{FF2B5EF4-FFF2-40B4-BE49-F238E27FC236}">
                  <a16:creationId xmlns:a16="http://schemas.microsoft.com/office/drawing/2014/main" id="{33DD1268-DBDE-40B0-B3B0-FFBE574C5C5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4" name="Freeform 54">
              <a:extLst>
                <a:ext uri="{FF2B5EF4-FFF2-40B4-BE49-F238E27FC236}">
                  <a16:creationId xmlns:a16="http://schemas.microsoft.com/office/drawing/2014/main" id="{59DEFC8A-7E72-434B-89E0-D3DE02631E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5" name="Freeform 55">
              <a:extLst>
                <a:ext uri="{FF2B5EF4-FFF2-40B4-BE49-F238E27FC236}">
                  <a16:creationId xmlns:a16="http://schemas.microsoft.com/office/drawing/2014/main" id="{F637DA00-54E2-444C-A560-F54995B314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Freeform 56">
              <a:extLst>
                <a:ext uri="{FF2B5EF4-FFF2-40B4-BE49-F238E27FC236}">
                  <a16:creationId xmlns:a16="http://schemas.microsoft.com/office/drawing/2014/main" id="{BFDB6D14-5F2A-43F1-BEF4-71D0E63A43F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57">
              <a:extLst>
                <a:ext uri="{FF2B5EF4-FFF2-40B4-BE49-F238E27FC236}">
                  <a16:creationId xmlns:a16="http://schemas.microsoft.com/office/drawing/2014/main" id="{5AE0B8F0-9F84-4595-9CCC-4CB85326FD8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58">
              <a:extLst>
                <a:ext uri="{FF2B5EF4-FFF2-40B4-BE49-F238E27FC236}">
                  <a16:creationId xmlns:a16="http://schemas.microsoft.com/office/drawing/2014/main" id="{D9847DD5-AE1F-4448-A4F2-1CAFB69277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59">
              <a:extLst>
                <a:ext uri="{FF2B5EF4-FFF2-40B4-BE49-F238E27FC236}">
                  <a16:creationId xmlns:a16="http://schemas.microsoft.com/office/drawing/2014/main" id="{76E7736D-FA04-4EB4-ACA3-36DF0EE2CB2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60">
              <a:extLst>
                <a:ext uri="{FF2B5EF4-FFF2-40B4-BE49-F238E27FC236}">
                  <a16:creationId xmlns:a16="http://schemas.microsoft.com/office/drawing/2014/main" id="{4D630A59-AEBF-44F1-9BEF-D9655EBCC1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1" name="Freeform 61">
              <a:extLst>
                <a:ext uri="{FF2B5EF4-FFF2-40B4-BE49-F238E27FC236}">
                  <a16:creationId xmlns:a16="http://schemas.microsoft.com/office/drawing/2014/main" id="{1E1D60D2-3F4A-4107-8038-2277529B5CB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2" name="Freeform 62">
              <a:extLst>
                <a:ext uri="{FF2B5EF4-FFF2-40B4-BE49-F238E27FC236}">
                  <a16:creationId xmlns:a16="http://schemas.microsoft.com/office/drawing/2014/main" id="{B112D252-340C-479F-BFBF-018D7C240D6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2044684762"/>
      </p:ext>
    </p:extLst>
  </p:cSld>
  <p:clrMapOvr>
    <a:masterClrMapping/>
  </p:clrMapOvr>
  <p:hf hdr="0" ftr="0" dt="0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Fluid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9153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7475" y="2487775"/>
            <a:ext cx="4387042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69" name="Freeform: Shape 68">
            <a:extLst>
              <a:ext uri="{FF2B5EF4-FFF2-40B4-BE49-F238E27FC236}">
                <a16:creationId xmlns:a16="http://schemas.microsoft.com/office/drawing/2014/main" id="{83F8E463-4FFE-49B7-9650-421BCC52256F}"/>
              </a:ext>
            </a:extLst>
          </p:cNvPr>
          <p:cNvSpPr/>
          <p:nvPr userDrawn="1"/>
        </p:nvSpPr>
        <p:spPr>
          <a:xfrm>
            <a:off x="4874521" y="-1"/>
            <a:ext cx="4278479" cy="6879660"/>
          </a:xfrm>
          <a:custGeom>
            <a:avLst/>
            <a:gdLst>
              <a:gd name="connsiteX0" fmla="*/ 1684339 w 4278479"/>
              <a:gd name="connsiteY0" fmla="*/ 0 h 6879660"/>
              <a:gd name="connsiteX1" fmla="*/ 4278479 w 4278479"/>
              <a:gd name="connsiteY1" fmla="*/ 0 h 6879660"/>
              <a:gd name="connsiteX2" fmla="*/ 4278479 w 4278479"/>
              <a:gd name="connsiteY2" fmla="*/ 6879660 h 6879660"/>
              <a:gd name="connsiteX3" fmla="*/ 1684339 w 4278479"/>
              <a:gd name="connsiteY3" fmla="*/ 6879660 h 6879660"/>
              <a:gd name="connsiteX4" fmla="*/ 0 w 4278479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78479" h="6879660">
                <a:moveTo>
                  <a:pt x="1684339" y="0"/>
                </a:moveTo>
                <a:lnTo>
                  <a:pt x="4278479" y="0"/>
                </a:lnTo>
                <a:lnTo>
                  <a:pt x="4278479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122106" t="-35294" r="-54327" b="-2669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 sz="1800"/>
          </a:p>
        </p:txBody>
      </p:sp>
      <p:sp>
        <p:nvSpPr>
          <p:cNvPr id="67" name="Text Placeholder 140">
            <a:extLst>
              <a:ext uri="{FF2B5EF4-FFF2-40B4-BE49-F238E27FC236}">
                <a16:creationId xmlns:a16="http://schemas.microsoft.com/office/drawing/2014/main" id="{DE6BB54C-96E9-4F09-A3CB-DE2C80C522E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7475" y="5394944"/>
            <a:ext cx="3579152" cy="707231"/>
          </a:xfrm>
          <a:prstGeom prst="rect">
            <a:avLst/>
          </a:prstGeom>
        </p:spPr>
        <p:txBody>
          <a:bodyPr>
            <a:normAutofit/>
          </a:bodyPr>
          <a:lstStyle>
            <a:lvl1pPr rtl="0"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 rtl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 rtl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 rtl="0"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 rtl="0"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8" name="Text Placeholder 135">
            <a:extLst>
              <a:ext uri="{FF2B5EF4-FFF2-40B4-BE49-F238E27FC236}">
                <a16:creationId xmlns:a16="http://schemas.microsoft.com/office/drawing/2014/main" id="{9DEB71A4-2BAD-49C4-8E82-1FA9E406F73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6247" y="5338960"/>
            <a:ext cx="216000" cy="10800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rtl="0"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 rtl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 rtl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 rtl="0"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 rtl="0"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 rtl="0"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 rtl="0"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 rtl="0"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 rtl="0"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FF06CCE4-F93F-4534-884D-18E1595654B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</p:grpSpPr>
        <p:sp>
          <p:nvSpPr>
            <p:cNvPr id="73" name="AutoShape 3">
              <a:extLst>
                <a:ext uri="{FF2B5EF4-FFF2-40B4-BE49-F238E27FC236}">
                  <a16:creationId xmlns:a16="http://schemas.microsoft.com/office/drawing/2014/main" id="{9030C890-4DCD-405E-9435-7902FA0BA693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4" name="Rectangle 5">
              <a:extLst>
                <a:ext uri="{FF2B5EF4-FFF2-40B4-BE49-F238E27FC236}">
                  <a16:creationId xmlns:a16="http://schemas.microsoft.com/office/drawing/2014/main" id="{B4F2B904-2D10-4000-A221-04E590F16B30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5" name="Freeform 6">
              <a:extLst>
                <a:ext uri="{FF2B5EF4-FFF2-40B4-BE49-F238E27FC236}">
                  <a16:creationId xmlns:a16="http://schemas.microsoft.com/office/drawing/2014/main" id="{5E879CC3-D2E0-4AFA-96B7-7F191CB5513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7">
              <a:extLst>
                <a:ext uri="{FF2B5EF4-FFF2-40B4-BE49-F238E27FC236}">
                  <a16:creationId xmlns:a16="http://schemas.microsoft.com/office/drawing/2014/main" id="{1356A548-779E-49B2-8079-F79837DC6E8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8">
              <a:extLst>
                <a:ext uri="{FF2B5EF4-FFF2-40B4-BE49-F238E27FC236}">
                  <a16:creationId xmlns:a16="http://schemas.microsoft.com/office/drawing/2014/main" id="{4B8AD13D-C420-436A-A516-DC26E8B3BD2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9">
              <a:extLst>
                <a:ext uri="{FF2B5EF4-FFF2-40B4-BE49-F238E27FC236}">
                  <a16:creationId xmlns:a16="http://schemas.microsoft.com/office/drawing/2014/main" id="{00589126-909A-4E4C-A1A8-2BA6428BC44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10">
              <a:extLst>
                <a:ext uri="{FF2B5EF4-FFF2-40B4-BE49-F238E27FC236}">
                  <a16:creationId xmlns:a16="http://schemas.microsoft.com/office/drawing/2014/main" id="{426752A3-3DAA-4E56-BF62-90501539A4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1">
              <a:extLst>
                <a:ext uri="{FF2B5EF4-FFF2-40B4-BE49-F238E27FC236}">
                  <a16:creationId xmlns:a16="http://schemas.microsoft.com/office/drawing/2014/main" id="{D8792C1F-59A4-4B91-A3B3-4D0E94D5213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2">
              <a:extLst>
                <a:ext uri="{FF2B5EF4-FFF2-40B4-BE49-F238E27FC236}">
                  <a16:creationId xmlns:a16="http://schemas.microsoft.com/office/drawing/2014/main" id="{1EB90896-C36F-4639-8E3C-BD2B0E58FD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3">
              <a:extLst>
                <a:ext uri="{FF2B5EF4-FFF2-40B4-BE49-F238E27FC236}">
                  <a16:creationId xmlns:a16="http://schemas.microsoft.com/office/drawing/2014/main" id="{57B7BB3D-2578-44FF-B2E4-2B1FB8CDF2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4">
              <a:extLst>
                <a:ext uri="{FF2B5EF4-FFF2-40B4-BE49-F238E27FC236}">
                  <a16:creationId xmlns:a16="http://schemas.microsoft.com/office/drawing/2014/main" id="{630D53DA-E836-4982-9E9F-B1EAE17CD4B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5">
              <a:extLst>
                <a:ext uri="{FF2B5EF4-FFF2-40B4-BE49-F238E27FC236}">
                  <a16:creationId xmlns:a16="http://schemas.microsoft.com/office/drawing/2014/main" id="{52641BF9-F229-4CFE-8503-0F3A699CDB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6">
              <a:extLst>
                <a:ext uri="{FF2B5EF4-FFF2-40B4-BE49-F238E27FC236}">
                  <a16:creationId xmlns:a16="http://schemas.microsoft.com/office/drawing/2014/main" id="{08FDB986-AFFB-4CD9-BD9E-FC083C9A78A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17">
              <a:extLst>
                <a:ext uri="{FF2B5EF4-FFF2-40B4-BE49-F238E27FC236}">
                  <a16:creationId xmlns:a16="http://schemas.microsoft.com/office/drawing/2014/main" id="{2D267780-534F-4F1D-8DEB-C262B3466B8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18">
              <a:extLst>
                <a:ext uri="{FF2B5EF4-FFF2-40B4-BE49-F238E27FC236}">
                  <a16:creationId xmlns:a16="http://schemas.microsoft.com/office/drawing/2014/main" id="{81F54606-CC12-479B-8F2F-2281DD4DE1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19">
              <a:extLst>
                <a:ext uri="{FF2B5EF4-FFF2-40B4-BE49-F238E27FC236}">
                  <a16:creationId xmlns:a16="http://schemas.microsoft.com/office/drawing/2014/main" id="{A72A1F2C-B9DE-4979-B643-70E5B27C1DE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20">
              <a:extLst>
                <a:ext uri="{FF2B5EF4-FFF2-40B4-BE49-F238E27FC236}">
                  <a16:creationId xmlns:a16="http://schemas.microsoft.com/office/drawing/2014/main" id="{2409EDC9-0EFD-4EFA-8199-BDE8A693ACD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Rectangle 21">
              <a:extLst>
                <a:ext uri="{FF2B5EF4-FFF2-40B4-BE49-F238E27FC236}">
                  <a16:creationId xmlns:a16="http://schemas.microsoft.com/office/drawing/2014/main" id="{540A39EA-BFCF-4C85-9259-F2D68AB65A98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Freeform 22">
              <a:extLst>
                <a:ext uri="{FF2B5EF4-FFF2-40B4-BE49-F238E27FC236}">
                  <a16:creationId xmlns:a16="http://schemas.microsoft.com/office/drawing/2014/main" id="{50042EDB-A5C0-489C-A196-7C155C3BED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3">
              <a:extLst>
                <a:ext uri="{FF2B5EF4-FFF2-40B4-BE49-F238E27FC236}">
                  <a16:creationId xmlns:a16="http://schemas.microsoft.com/office/drawing/2014/main" id="{A408F268-B959-4390-BC48-CBAE529206C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4">
              <a:extLst>
                <a:ext uri="{FF2B5EF4-FFF2-40B4-BE49-F238E27FC236}">
                  <a16:creationId xmlns:a16="http://schemas.microsoft.com/office/drawing/2014/main" id="{32E05F70-B326-495B-8835-89C08122A0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5">
              <a:extLst>
                <a:ext uri="{FF2B5EF4-FFF2-40B4-BE49-F238E27FC236}">
                  <a16:creationId xmlns:a16="http://schemas.microsoft.com/office/drawing/2014/main" id="{ECF0A455-1447-45E5-84A1-5ADAAD9CBFE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6">
              <a:extLst>
                <a:ext uri="{FF2B5EF4-FFF2-40B4-BE49-F238E27FC236}">
                  <a16:creationId xmlns:a16="http://schemas.microsoft.com/office/drawing/2014/main" id="{74BF585E-6A00-478F-96DB-6B793A649B4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27">
              <a:extLst>
                <a:ext uri="{FF2B5EF4-FFF2-40B4-BE49-F238E27FC236}">
                  <a16:creationId xmlns:a16="http://schemas.microsoft.com/office/drawing/2014/main" id="{16FCBBC1-E097-4A4B-AA86-18E28C1DF0A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28">
              <a:extLst>
                <a:ext uri="{FF2B5EF4-FFF2-40B4-BE49-F238E27FC236}">
                  <a16:creationId xmlns:a16="http://schemas.microsoft.com/office/drawing/2014/main" id="{4136272E-04E3-4BAD-B86C-BB616B02B20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29">
              <a:extLst>
                <a:ext uri="{FF2B5EF4-FFF2-40B4-BE49-F238E27FC236}">
                  <a16:creationId xmlns:a16="http://schemas.microsoft.com/office/drawing/2014/main" id="{B0EA9FE4-75EB-4BCA-8603-AAB818E98B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30">
              <a:extLst>
                <a:ext uri="{FF2B5EF4-FFF2-40B4-BE49-F238E27FC236}">
                  <a16:creationId xmlns:a16="http://schemas.microsoft.com/office/drawing/2014/main" id="{230B4C66-0347-4C6A-BB16-AF95CE4D61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1">
              <a:extLst>
                <a:ext uri="{FF2B5EF4-FFF2-40B4-BE49-F238E27FC236}">
                  <a16:creationId xmlns:a16="http://schemas.microsoft.com/office/drawing/2014/main" id="{D89CFF65-C8DB-4FE9-9441-45223F4DFDC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2">
              <a:extLst>
                <a:ext uri="{FF2B5EF4-FFF2-40B4-BE49-F238E27FC236}">
                  <a16:creationId xmlns:a16="http://schemas.microsoft.com/office/drawing/2014/main" id="{783F6A6C-D237-4DEC-BE19-5660E4B43AE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4">
              <a:extLst>
                <a:ext uri="{FF2B5EF4-FFF2-40B4-BE49-F238E27FC236}">
                  <a16:creationId xmlns:a16="http://schemas.microsoft.com/office/drawing/2014/main" id="{120B762B-9644-4B50-85BF-D401A9E041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5">
              <a:extLst>
                <a:ext uri="{FF2B5EF4-FFF2-40B4-BE49-F238E27FC236}">
                  <a16:creationId xmlns:a16="http://schemas.microsoft.com/office/drawing/2014/main" id="{9CD2C4EF-2FFA-4F7E-9FBC-2E5B6AFBA5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6">
              <a:extLst>
                <a:ext uri="{FF2B5EF4-FFF2-40B4-BE49-F238E27FC236}">
                  <a16:creationId xmlns:a16="http://schemas.microsoft.com/office/drawing/2014/main" id="{029940E0-9139-415E-85DA-D0A270C05A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37">
              <a:extLst>
                <a:ext uri="{FF2B5EF4-FFF2-40B4-BE49-F238E27FC236}">
                  <a16:creationId xmlns:a16="http://schemas.microsoft.com/office/drawing/2014/main" id="{B2EEA063-D5F9-4D35-A952-D67B5FDEB69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38">
              <a:extLst>
                <a:ext uri="{FF2B5EF4-FFF2-40B4-BE49-F238E27FC236}">
                  <a16:creationId xmlns:a16="http://schemas.microsoft.com/office/drawing/2014/main" id="{2BBB0620-A21D-4309-85A1-FA188EDC388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39">
              <a:extLst>
                <a:ext uri="{FF2B5EF4-FFF2-40B4-BE49-F238E27FC236}">
                  <a16:creationId xmlns:a16="http://schemas.microsoft.com/office/drawing/2014/main" id="{2113ED2C-302E-459F-8080-A94839AA351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40">
              <a:extLst>
                <a:ext uri="{FF2B5EF4-FFF2-40B4-BE49-F238E27FC236}">
                  <a16:creationId xmlns:a16="http://schemas.microsoft.com/office/drawing/2014/main" id="{9068E3D9-D803-4D57-99C1-285B2E0FD7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1">
              <a:extLst>
                <a:ext uri="{FF2B5EF4-FFF2-40B4-BE49-F238E27FC236}">
                  <a16:creationId xmlns:a16="http://schemas.microsoft.com/office/drawing/2014/main" id="{760E9AAD-A7E9-4A40-A203-D8A22A2870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2">
              <a:extLst>
                <a:ext uri="{FF2B5EF4-FFF2-40B4-BE49-F238E27FC236}">
                  <a16:creationId xmlns:a16="http://schemas.microsoft.com/office/drawing/2014/main" id="{C1FD0590-5133-4B5F-B7B7-2FDE97B5B9D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3">
              <a:extLst>
                <a:ext uri="{FF2B5EF4-FFF2-40B4-BE49-F238E27FC236}">
                  <a16:creationId xmlns:a16="http://schemas.microsoft.com/office/drawing/2014/main" id="{F534680B-9F41-4F1A-9D85-AFA9B5B7E1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4">
              <a:extLst>
                <a:ext uri="{FF2B5EF4-FFF2-40B4-BE49-F238E27FC236}">
                  <a16:creationId xmlns:a16="http://schemas.microsoft.com/office/drawing/2014/main" id="{3CE63363-E912-41BE-B9D7-A180D188BE7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5">
              <a:extLst>
                <a:ext uri="{FF2B5EF4-FFF2-40B4-BE49-F238E27FC236}">
                  <a16:creationId xmlns:a16="http://schemas.microsoft.com/office/drawing/2014/main" id="{BA392708-B8A2-4A6A-A4CD-71ECF8DFB2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6">
              <a:extLst>
                <a:ext uri="{FF2B5EF4-FFF2-40B4-BE49-F238E27FC236}">
                  <a16:creationId xmlns:a16="http://schemas.microsoft.com/office/drawing/2014/main" id="{1E63C8BA-1B7E-4B00-950F-6D3AA22E840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47">
              <a:extLst>
                <a:ext uri="{FF2B5EF4-FFF2-40B4-BE49-F238E27FC236}">
                  <a16:creationId xmlns:a16="http://schemas.microsoft.com/office/drawing/2014/main" id="{39747CF5-34FD-4257-BF9A-BFE8E71FBA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48">
              <a:extLst>
                <a:ext uri="{FF2B5EF4-FFF2-40B4-BE49-F238E27FC236}">
                  <a16:creationId xmlns:a16="http://schemas.microsoft.com/office/drawing/2014/main" id="{1389AAE1-3FCA-456A-9079-ABCC6BE1AE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49">
              <a:extLst>
                <a:ext uri="{FF2B5EF4-FFF2-40B4-BE49-F238E27FC236}">
                  <a16:creationId xmlns:a16="http://schemas.microsoft.com/office/drawing/2014/main" id="{712C3D72-EBB0-487B-BE99-F886469B1E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50">
              <a:extLst>
                <a:ext uri="{FF2B5EF4-FFF2-40B4-BE49-F238E27FC236}">
                  <a16:creationId xmlns:a16="http://schemas.microsoft.com/office/drawing/2014/main" id="{841FEF4F-5F02-418D-8DE3-A6D669AB129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1">
              <a:extLst>
                <a:ext uri="{FF2B5EF4-FFF2-40B4-BE49-F238E27FC236}">
                  <a16:creationId xmlns:a16="http://schemas.microsoft.com/office/drawing/2014/main" id="{B26BFA8A-88F7-4D57-AC43-BE5C85627C5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2">
              <a:extLst>
                <a:ext uri="{FF2B5EF4-FFF2-40B4-BE49-F238E27FC236}">
                  <a16:creationId xmlns:a16="http://schemas.microsoft.com/office/drawing/2014/main" id="{2333731C-7DDB-469E-858A-38088E5994C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3">
              <a:extLst>
                <a:ext uri="{FF2B5EF4-FFF2-40B4-BE49-F238E27FC236}">
                  <a16:creationId xmlns:a16="http://schemas.microsoft.com/office/drawing/2014/main" id="{9DD76EF6-A774-4136-924A-27287F3062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4">
              <a:extLst>
                <a:ext uri="{FF2B5EF4-FFF2-40B4-BE49-F238E27FC236}">
                  <a16:creationId xmlns:a16="http://schemas.microsoft.com/office/drawing/2014/main" id="{D2C2B874-0508-411C-B7E9-982766C2F8E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5">
              <a:extLst>
                <a:ext uri="{FF2B5EF4-FFF2-40B4-BE49-F238E27FC236}">
                  <a16:creationId xmlns:a16="http://schemas.microsoft.com/office/drawing/2014/main" id="{72A090C1-9286-4317-9D1B-844AA42E87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6">
              <a:extLst>
                <a:ext uri="{FF2B5EF4-FFF2-40B4-BE49-F238E27FC236}">
                  <a16:creationId xmlns:a16="http://schemas.microsoft.com/office/drawing/2014/main" id="{F7E0E0F7-E2AC-40F2-889A-8588C487D7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57">
              <a:extLst>
                <a:ext uri="{FF2B5EF4-FFF2-40B4-BE49-F238E27FC236}">
                  <a16:creationId xmlns:a16="http://schemas.microsoft.com/office/drawing/2014/main" id="{F6A8BDA4-CC76-4CD5-BA0D-63CE8B07C5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58">
              <a:extLst>
                <a:ext uri="{FF2B5EF4-FFF2-40B4-BE49-F238E27FC236}">
                  <a16:creationId xmlns:a16="http://schemas.microsoft.com/office/drawing/2014/main" id="{C7080961-48A6-47BF-8FD4-67EA5EFAD4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59">
              <a:extLst>
                <a:ext uri="{FF2B5EF4-FFF2-40B4-BE49-F238E27FC236}">
                  <a16:creationId xmlns:a16="http://schemas.microsoft.com/office/drawing/2014/main" id="{6BC02BE6-96D8-4418-88F1-AB91BA1A14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8" name="Freeform 60">
              <a:extLst>
                <a:ext uri="{FF2B5EF4-FFF2-40B4-BE49-F238E27FC236}">
                  <a16:creationId xmlns:a16="http://schemas.microsoft.com/office/drawing/2014/main" id="{55C83DA1-55A6-4C31-91C4-C0CB2EC20A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9" name="Freeform 61">
              <a:extLst>
                <a:ext uri="{FF2B5EF4-FFF2-40B4-BE49-F238E27FC236}">
                  <a16:creationId xmlns:a16="http://schemas.microsoft.com/office/drawing/2014/main" id="{743F6911-904F-44EC-9334-D38CADACD24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0" name="Freeform 62">
              <a:extLst>
                <a:ext uri="{FF2B5EF4-FFF2-40B4-BE49-F238E27FC236}">
                  <a16:creationId xmlns:a16="http://schemas.microsoft.com/office/drawing/2014/main" id="{0B286877-B601-4EB8-A734-44DCB1EE4D9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1209099281"/>
      </p:ext>
    </p:extLst>
  </p:cSld>
  <p:clrMapOvr>
    <a:masterClrMapping/>
  </p:clrMapOvr>
  <p:hf hdr="0" ftr="0" dt="0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Streng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9153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7475" y="2487775"/>
            <a:ext cx="4387042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DA439F60-6D2D-4C97-98DD-3E2A03123947}"/>
              </a:ext>
            </a:extLst>
          </p:cNvPr>
          <p:cNvSpPr/>
          <p:nvPr userDrawn="1"/>
        </p:nvSpPr>
        <p:spPr>
          <a:xfrm>
            <a:off x="4874521" y="-1"/>
            <a:ext cx="4278479" cy="6879660"/>
          </a:xfrm>
          <a:custGeom>
            <a:avLst/>
            <a:gdLst>
              <a:gd name="connsiteX0" fmla="*/ 1684339 w 4278479"/>
              <a:gd name="connsiteY0" fmla="*/ 0 h 6879660"/>
              <a:gd name="connsiteX1" fmla="*/ 4278479 w 4278479"/>
              <a:gd name="connsiteY1" fmla="*/ 0 h 6879660"/>
              <a:gd name="connsiteX2" fmla="*/ 4278479 w 4278479"/>
              <a:gd name="connsiteY2" fmla="*/ 6879660 h 6879660"/>
              <a:gd name="connsiteX3" fmla="*/ 1684339 w 4278479"/>
              <a:gd name="connsiteY3" fmla="*/ 6879660 h 6879660"/>
              <a:gd name="connsiteX4" fmla="*/ 0 w 4278479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78479" h="6879660">
                <a:moveTo>
                  <a:pt x="1684339" y="0"/>
                </a:moveTo>
                <a:lnTo>
                  <a:pt x="4278479" y="0"/>
                </a:lnTo>
                <a:lnTo>
                  <a:pt x="4278479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55179" t="-40292" r="-67666" b="-4637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 sz="1800"/>
          </a:p>
        </p:txBody>
      </p:sp>
      <p:sp>
        <p:nvSpPr>
          <p:cNvPr id="67" name="Text Placeholder 140">
            <a:extLst>
              <a:ext uri="{FF2B5EF4-FFF2-40B4-BE49-F238E27FC236}">
                <a16:creationId xmlns:a16="http://schemas.microsoft.com/office/drawing/2014/main" id="{554AD32A-B1A6-44EE-A564-9DDF8D905F1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7475" y="5394944"/>
            <a:ext cx="3579152" cy="707231"/>
          </a:xfrm>
          <a:prstGeom prst="rect">
            <a:avLst/>
          </a:prstGeom>
        </p:spPr>
        <p:txBody>
          <a:bodyPr>
            <a:normAutofit/>
          </a:bodyPr>
          <a:lstStyle>
            <a:lvl1pPr rtl="0"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 rtl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 rtl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 rtl="0"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 rtl="0"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9" name="Text Placeholder 135">
            <a:extLst>
              <a:ext uri="{FF2B5EF4-FFF2-40B4-BE49-F238E27FC236}">
                <a16:creationId xmlns:a16="http://schemas.microsoft.com/office/drawing/2014/main" id="{519F0D0A-6B0D-4C49-A78D-63B3AAB05A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6247" y="5338960"/>
            <a:ext cx="216000" cy="10800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rtl="0"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 rtl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 rtl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 rtl="0"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 rtl="0"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 rtl="0"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 rtl="0"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 rtl="0"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 rtl="0"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0342F190-690B-4ECD-A1DC-F7AE8094E5D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</p:grpSpPr>
        <p:sp>
          <p:nvSpPr>
            <p:cNvPr id="73" name="AutoShape 3">
              <a:extLst>
                <a:ext uri="{FF2B5EF4-FFF2-40B4-BE49-F238E27FC236}">
                  <a16:creationId xmlns:a16="http://schemas.microsoft.com/office/drawing/2014/main" id="{36E3D0B5-2747-4FF0-BDED-DB16ADE44E96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4" name="Rectangle 5">
              <a:extLst>
                <a:ext uri="{FF2B5EF4-FFF2-40B4-BE49-F238E27FC236}">
                  <a16:creationId xmlns:a16="http://schemas.microsoft.com/office/drawing/2014/main" id="{EF6CAD5E-FE50-4CD5-BBF8-A29823E9AB2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5" name="Freeform 6">
              <a:extLst>
                <a:ext uri="{FF2B5EF4-FFF2-40B4-BE49-F238E27FC236}">
                  <a16:creationId xmlns:a16="http://schemas.microsoft.com/office/drawing/2014/main" id="{1EB5009C-6922-45AB-A225-C14E595A56F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7">
              <a:extLst>
                <a:ext uri="{FF2B5EF4-FFF2-40B4-BE49-F238E27FC236}">
                  <a16:creationId xmlns:a16="http://schemas.microsoft.com/office/drawing/2014/main" id="{530EF258-C449-4D1A-9C68-1683C1F5AA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8">
              <a:extLst>
                <a:ext uri="{FF2B5EF4-FFF2-40B4-BE49-F238E27FC236}">
                  <a16:creationId xmlns:a16="http://schemas.microsoft.com/office/drawing/2014/main" id="{7F398CE6-41CD-4E75-84DD-E299DCD44D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9">
              <a:extLst>
                <a:ext uri="{FF2B5EF4-FFF2-40B4-BE49-F238E27FC236}">
                  <a16:creationId xmlns:a16="http://schemas.microsoft.com/office/drawing/2014/main" id="{EF1E1C4D-1FEE-4175-9FAE-8EE87F38996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10">
              <a:extLst>
                <a:ext uri="{FF2B5EF4-FFF2-40B4-BE49-F238E27FC236}">
                  <a16:creationId xmlns:a16="http://schemas.microsoft.com/office/drawing/2014/main" id="{5F494FAE-53A6-44E4-ABCF-D9520A5DB93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1">
              <a:extLst>
                <a:ext uri="{FF2B5EF4-FFF2-40B4-BE49-F238E27FC236}">
                  <a16:creationId xmlns:a16="http://schemas.microsoft.com/office/drawing/2014/main" id="{CF67AAE5-EEE9-4417-BC9A-2A1881F545A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2">
              <a:extLst>
                <a:ext uri="{FF2B5EF4-FFF2-40B4-BE49-F238E27FC236}">
                  <a16:creationId xmlns:a16="http://schemas.microsoft.com/office/drawing/2014/main" id="{DE6A181F-B489-4171-A5D2-C7C639D18B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3">
              <a:extLst>
                <a:ext uri="{FF2B5EF4-FFF2-40B4-BE49-F238E27FC236}">
                  <a16:creationId xmlns:a16="http://schemas.microsoft.com/office/drawing/2014/main" id="{266C736A-C396-4690-ADC5-8B8993C9781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4">
              <a:extLst>
                <a:ext uri="{FF2B5EF4-FFF2-40B4-BE49-F238E27FC236}">
                  <a16:creationId xmlns:a16="http://schemas.microsoft.com/office/drawing/2014/main" id="{5D40D03F-8202-45A7-8794-A794A7C5B66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5">
              <a:extLst>
                <a:ext uri="{FF2B5EF4-FFF2-40B4-BE49-F238E27FC236}">
                  <a16:creationId xmlns:a16="http://schemas.microsoft.com/office/drawing/2014/main" id="{CB4F58DE-F7A5-45D5-8148-4885CCF703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6">
              <a:extLst>
                <a:ext uri="{FF2B5EF4-FFF2-40B4-BE49-F238E27FC236}">
                  <a16:creationId xmlns:a16="http://schemas.microsoft.com/office/drawing/2014/main" id="{25018670-CD65-485E-BE24-C4059823125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17">
              <a:extLst>
                <a:ext uri="{FF2B5EF4-FFF2-40B4-BE49-F238E27FC236}">
                  <a16:creationId xmlns:a16="http://schemas.microsoft.com/office/drawing/2014/main" id="{302D1D8F-742E-4BAA-A535-F73DCE805A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18">
              <a:extLst>
                <a:ext uri="{FF2B5EF4-FFF2-40B4-BE49-F238E27FC236}">
                  <a16:creationId xmlns:a16="http://schemas.microsoft.com/office/drawing/2014/main" id="{FCA65009-EBB7-4E0F-A326-32D72803B2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19">
              <a:extLst>
                <a:ext uri="{FF2B5EF4-FFF2-40B4-BE49-F238E27FC236}">
                  <a16:creationId xmlns:a16="http://schemas.microsoft.com/office/drawing/2014/main" id="{A1C1A642-3A25-4123-80AF-807D48E57AA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20">
              <a:extLst>
                <a:ext uri="{FF2B5EF4-FFF2-40B4-BE49-F238E27FC236}">
                  <a16:creationId xmlns:a16="http://schemas.microsoft.com/office/drawing/2014/main" id="{EB13346F-720A-41D8-BE4A-7D389EDA002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Rectangle 21">
              <a:extLst>
                <a:ext uri="{FF2B5EF4-FFF2-40B4-BE49-F238E27FC236}">
                  <a16:creationId xmlns:a16="http://schemas.microsoft.com/office/drawing/2014/main" id="{5AA901B3-8C61-4AAC-AFF0-14ACA5CA8BB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Freeform 22">
              <a:extLst>
                <a:ext uri="{FF2B5EF4-FFF2-40B4-BE49-F238E27FC236}">
                  <a16:creationId xmlns:a16="http://schemas.microsoft.com/office/drawing/2014/main" id="{64F0FC5C-C3EF-40F1-87C8-70398FD99F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3">
              <a:extLst>
                <a:ext uri="{FF2B5EF4-FFF2-40B4-BE49-F238E27FC236}">
                  <a16:creationId xmlns:a16="http://schemas.microsoft.com/office/drawing/2014/main" id="{5C59E229-A2AD-414E-9BDD-79D1B46954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4">
              <a:extLst>
                <a:ext uri="{FF2B5EF4-FFF2-40B4-BE49-F238E27FC236}">
                  <a16:creationId xmlns:a16="http://schemas.microsoft.com/office/drawing/2014/main" id="{CAA8D3A0-ECF8-41FE-BBC1-39626F18047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5">
              <a:extLst>
                <a:ext uri="{FF2B5EF4-FFF2-40B4-BE49-F238E27FC236}">
                  <a16:creationId xmlns:a16="http://schemas.microsoft.com/office/drawing/2014/main" id="{8C7DA776-EB23-4859-8857-4A661B6663A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6">
              <a:extLst>
                <a:ext uri="{FF2B5EF4-FFF2-40B4-BE49-F238E27FC236}">
                  <a16:creationId xmlns:a16="http://schemas.microsoft.com/office/drawing/2014/main" id="{23625793-A6F9-4048-B7FD-DFCA1C51D47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27">
              <a:extLst>
                <a:ext uri="{FF2B5EF4-FFF2-40B4-BE49-F238E27FC236}">
                  <a16:creationId xmlns:a16="http://schemas.microsoft.com/office/drawing/2014/main" id="{00D70FE8-B09A-466C-8315-7FD95ECCFE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28">
              <a:extLst>
                <a:ext uri="{FF2B5EF4-FFF2-40B4-BE49-F238E27FC236}">
                  <a16:creationId xmlns:a16="http://schemas.microsoft.com/office/drawing/2014/main" id="{C26CFBB9-B6A4-4FD3-B09D-77AB74EE160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29">
              <a:extLst>
                <a:ext uri="{FF2B5EF4-FFF2-40B4-BE49-F238E27FC236}">
                  <a16:creationId xmlns:a16="http://schemas.microsoft.com/office/drawing/2014/main" id="{EE8C2487-198B-4B49-B621-265261FAEF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30">
              <a:extLst>
                <a:ext uri="{FF2B5EF4-FFF2-40B4-BE49-F238E27FC236}">
                  <a16:creationId xmlns:a16="http://schemas.microsoft.com/office/drawing/2014/main" id="{7300D18B-8F28-41A8-9C1D-72D7AE0136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1">
              <a:extLst>
                <a:ext uri="{FF2B5EF4-FFF2-40B4-BE49-F238E27FC236}">
                  <a16:creationId xmlns:a16="http://schemas.microsoft.com/office/drawing/2014/main" id="{64139D90-3578-49CD-9F39-6053C9515C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2">
              <a:extLst>
                <a:ext uri="{FF2B5EF4-FFF2-40B4-BE49-F238E27FC236}">
                  <a16:creationId xmlns:a16="http://schemas.microsoft.com/office/drawing/2014/main" id="{5327E7E9-1ED3-4B85-A0C4-8820F12EA6E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4">
              <a:extLst>
                <a:ext uri="{FF2B5EF4-FFF2-40B4-BE49-F238E27FC236}">
                  <a16:creationId xmlns:a16="http://schemas.microsoft.com/office/drawing/2014/main" id="{69E02951-85F9-4C04-9E7A-E54BB47D602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5">
              <a:extLst>
                <a:ext uri="{FF2B5EF4-FFF2-40B4-BE49-F238E27FC236}">
                  <a16:creationId xmlns:a16="http://schemas.microsoft.com/office/drawing/2014/main" id="{C7327FAE-CF74-4C9A-8470-B910DA5640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6">
              <a:extLst>
                <a:ext uri="{FF2B5EF4-FFF2-40B4-BE49-F238E27FC236}">
                  <a16:creationId xmlns:a16="http://schemas.microsoft.com/office/drawing/2014/main" id="{20A4309A-38CC-44DE-BD4A-72456D2DB4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37">
              <a:extLst>
                <a:ext uri="{FF2B5EF4-FFF2-40B4-BE49-F238E27FC236}">
                  <a16:creationId xmlns:a16="http://schemas.microsoft.com/office/drawing/2014/main" id="{D2B4AD65-A1EC-4485-BF1A-553FB81646D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38">
              <a:extLst>
                <a:ext uri="{FF2B5EF4-FFF2-40B4-BE49-F238E27FC236}">
                  <a16:creationId xmlns:a16="http://schemas.microsoft.com/office/drawing/2014/main" id="{149EB4B7-A008-4B81-977C-1924C98CEF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39">
              <a:extLst>
                <a:ext uri="{FF2B5EF4-FFF2-40B4-BE49-F238E27FC236}">
                  <a16:creationId xmlns:a16="http://schemas.microsoft.com/office/drawing/2014/main" id="{02396775-3137-4D9A-8D77-D7C31DEF7F9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40">
              <a:extLst>
                <a:ext uri="{FF2B5EF4-FFF2-40B4-BE49-F238E27FC236}">
                  <a16:creationId xmlns:a16="http://schemas.microsoft.com/office/drawing/2014/main" id="{2358F187-5818-4240-8A5E-F52D23E006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1">
              <a:extLst>
                <a:ext uri="{FF2B5EF4-FFF2-40B4-BE49-F238E27FC236}">
                  <a16:creationId xmlns:a16="http://schemas.microsoft.com/office/drawing/2014/main" id="{D47F5D8E-C635-423D-85BA-36397D17A1F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2">
              <a:extLst>
                <a:ext uri="{FF2B5EF4-FFF2-40B4-BE49-F238E27FC236}">
                  <a16:creationId xmlns:a16="http://schemas.microsoft.com/office/drawing/2014/main" id="{57139AF2-7E45-4683-A7D2-07321560C11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3">
              <a:extLst>
                <a:ext uri="{FF2B5EF4-FFF2-40B4-BE49-F238E27FC236}">
                  <a16:creationId xmlns:a16="http://schemas.microsoft.com/office/drawing/2014/main" id="{DA4AD422-3494-45EF-9871-600D88104F5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4">
              <a:extLst>
                <a:ext uri="{FF2B5EF4-FFF2-40B4-BE49-F238E27FC236}">
                  <a16:creationId xmlns:a16="http://schemas.microsoft.com/office/drawing/2014/main" id="{DBA3A190-F39A-46DC-BF9E-260AA6EE49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5">
              <a:extLst>
                <a:ext uri="{FF2B5EF4-FFF2-40B4-BE49-F238E27FC236}">
                  <a16:creationId xmlns:a16="http://schemas.microsoft.com/office/drawing/2014/main" id="{EA18B312-E19D-4896-97BC-8285F3CAF4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6">
              <a:extLst>
                <a:ext uri="{FF2B5EF4-FFF2-40B4-BE49-F238E27FC236}">
                  <a16:creationId xmlns:a16="http://schemas.microsoft.com/office/drawing/2014/main" id="{AB419D99-B57D-4DC8-9262-73A803305FC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47">
              <a:extLst>
                <a:ext uri="{FF2B5EF4-FFF2-40B4-BE49-F238E27FC236}">
                  <a16:creationId xmlns:a16="http://schemas.microsoft.com/office/drawing/2014/main" id="{0A878C5E-F8A6-41CA-BCA3-8DD60E488F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48">
              <a:extLst>
                <a:ext uri="{FF2B5EF4-FFF2-40B4-BE49-F238E27FC236}">
                  <a16:creationId xmlns:a16="http://schemas.microsoft.com/office/drawing/2014/main" id="{3951DBE1-31E0-4BC2-8081-29137B0A32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49">
              <a:extLst>
                <a:ext uri="{FF2B5EF4-FFF2-40B4-BE49-F238E27FC236}">
                  <a16:creationId xmlns:a16="http://schemas.microsoft.com/office/drawing/2014/main" id="{F68E0D08-BB9F-47E9-AF02-9D4086A387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50">
              <a:extLst>
                <a:ext uri="{FF2B5EF4-FFF2-40B4-BE49-F238E27FC236}">
                  <a16:creationId xmlns:a16="http://schemas.microsoft.com/office/drawing/2014/main" id="{DE78B3EB-0E36-449D-ADB1-72C00FC6465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1">
              <a:extLst>
                <a:ext uri="{FF2B5EF4-FFF2-40B4-BE49-F238E27FC236}">
                  <a16:creationId xmlns:a16="http://schemas.microsoft.com/office/drawing/2014/main" id="{5C5A3D54-66A0-4E5E-B802-386A667696A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2">
              <a:extLst>
                <a:ext uri="{FF2B5EF4-FFF2-40B4-BE49-F238E27FC236}">
                  <a16:creationId xmlns:a16="http://schemas.microsoft.com/office/drawing/2014/main" id="{5610D02E-DE2A-4ED7-A3CD-86D588CE1F4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3">
              <a:extLst>
                <a:ext uri="{FF2B5EF4-FFF2-40B4-BE49-F238E27FC236}">
                  <a16:creationId xmlns:a16="http://schemas.microsoft.com/office/drawing/2014/main" id="{B08F62AE-99BF-4DA3-988C-16ECF6E0C3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4">
              <a:extLst>
                <a:ext uri="{FF2B5EF4-FFF2-40B4-BE49-F238E27FC236}">
                  <a16:creationId xmlns:a16="http://schemas.microsoft.com/office/drawing/2014/main" id="{658D5C81-6F2B-404B-8AFA-53FFD3FF5D2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5">
              <a:extLst>
                <a:ext uri="{FF2B5EF4-FFF2-40B4-BE49-F238E27FC236}">
                  <a16:creationId xmlns:a16="http://schemas.microsoft.com/office/drawing/2014/main" id="{8F73569E-A8C9-4A1D-92F5-3C3C307302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6">
              <a:extLst>
                <a:ext uri="{FF2B5EF4-FFF2-40B4-BE49-F238E27FC236}">
                  <a16:creationId xmlns:a16="http://schemas.microsoft.com/office/drawing/2014/main" id="{76D075C8-B7E3-4864-B2D0-9E896234E01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57">
              <a:extLst>
                <a:ext uri="{FF2B5EF4-FFF2-40B4-BE49-F238E27FC236}">
                  <a16:creationId xmlns:a16="http://schemas.microsoft.com/office/drawing/2014/main" id="{CE022E84-F181-47B4-AD74-5C6B79C874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58">
              <a:extLst>
                <a:ext uri="{FF2B5EF4-FFF2-40B4-BE49-F238E27FC236}">
                  <a16:creationId xmlns:a16="http://schemas.microsoft.com/office/drawing/2014/main" id="{5695C5CE-EE46-4883-B783-D845EC5A2D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59">
              <a:extLst>
                <a:ext uri="{FF2B5EF4-FFF2-40B4-BE49-F238E27FC236}">
                  <a16:creationId xmlns:a16="http://schemas.microsoft.com/office/drawing/2014/main" id="{CDB8CFB9-9444-4D70-A68C-664A554BDB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8" name="Freeform 60">
              <a:extLst>
                <a:ext uri="{FF2B5EF4-FFF2-40B4-BE49-F238E27FC236}">
                  <a16:creationId xmlns:a16="http://schemas.microsoft.com/office/drawing/2014/main" id="{34E71932-54A4-4ED3-9C92-B50D43F9979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9" name="Freeform 61">
              <a:extLst>
                <a:ext uri="{FF2B5EF4-FFF2-40B4-BE49-F238E27FC236}">
                  <a16:creationId xmlns:a16="http://schemas.microsoft.com/office/drawing/2014/main" id="{422CBE91-57B3-4DF0-BA0D-5DE8FEAE2F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0" name="Freeform 62">
              <a:extLst>
                <a:ext uri="{FF2B5EF4-FFF2-40B4-BE49-F238E27FC236}">
                  <a16:creationId xmlns:a16="http://schemas.microsoft.com/office/drawing/2014/main" id="{177E972D-63E3-4137-8C6B-C36CFEE0D56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3849771766"/>
      </p:ext>
    </p:extLst>
  </p:cSld>
  <p:clrMapOvr>
    <a:masterClrMapping/>
  </p:clrMapOvr>
  <p:hf hdr="0" ftr="0" dt="0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Stru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9153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7475" y="2487775"/>
            <a:ext cx="4387042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140962D2-0311-4D15-89CE-059F158E05BA}"/>
              </a:ext>
            </a:extLst>
          </p:cNvPr>
          <p:cNvSpPr/>
          <p:nvPr userDrawn="1"/>
        </p:nvSpPr>
        <p:spPr>
          <a:xfrm>
            <a:off x="4874521" y="-1"/>
            <a:ext cx="4278479" cy="6879660"/>
          </a:xfrm>
          <a:custGeom>
            <a:avLst/>
            <a:gdLst>
              <a:gd name="connsiteX0" fmla="*/ 1684339 w 4278479"/>
              <a:gd name="connsiteY0" fmla="*/ 0 h 6879660"/>
              <a:gd name="connsiteX1" fmla="*/ 4278479 w 4278479"/>
              <a:gd name="connsiteY1" fmla="*/ 0 h 6879660"/>
              <a:gd name="connsiteX2" fmla="*/ 4278479 w 4278479"/>
              <a:gd name="connsiteY2" fmla="*/ 6879660 h 6879660"/>
              <a:gd name="connsiteX3" fmla="*/ 1684339 w 4278479"/>
              <a:gd name="connsiteY3" fmla="*/ 6879660 h 6879660"/>
              <a:gd name="connsiteX4" fmla="*/ 0 w 4278479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78479" h="6879660">
                <a:moveTo>
                  <a:pt x="1684339" y="0"/>
                </a:moveTo>
                <a:lnTo>
                  <a:pt x="4278479" y="0"/>
                </a:lnTo>
                <a:lnTo>
                  <a:pt x="4278479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36836" t="-3166" r="-52387" b="-578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 sz="1800"/>
          </a:p>
        </p:txBody>
      </p:sp>
      <p:sp>
        <p:nvSpPr>
          <p:cNvPr id="67" name="Text Placeholder 140">
            <a:extLst>
              <a:ext uri="{FF2B5EF4-FFF2-40B4-BE49-F238E27FC236}">
                <a16:creationId xmlns:a16="http://schemas.microsoft.com/office/drawing/2014/main" id="{CC598557-4BF4-4EC2-9645-BE0225A8F64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7475" y="5394944"/>
            <a:ext cx="3579152" cy="707231"/>
          </a:xfrm>
          <a:prstGeom prst="rect">
            <a:avLst/>
          </a:prstGeom>
        </p:spPr>
        <p:txBody>
          <a:bodyPr>
            <a:normAutofit/>
          </a:bodyPr>
          <a:lstStyle>
            <a:lvl1pPr rtl="0"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 rtl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 rtl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 rtl="0"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 rtl="0"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9" name="Text Placeholder 135">
            <a:extLst>
              <a:ext uri="{FF2B5EF4-FFF2-40B4-BE49-F238E27FC236}">
                <a16:creationId xmlns:a16="http://schemas.microsoft.com/office/drawing/2014/main" id="{FFEB758F-5AF3-446F-8972-653F940268F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6247" y="5338960"/>
            <a:ext cx="216000" cy="10800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rtl="0"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 rtl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 rtl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 rtl="0"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 rtl="0"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 rtl="0"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 rtl="0"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 rtl="0"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 rtl="0"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1A19FA24-4483-45D1-9760-04DD41E8CE5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</p:grpSpPr>
        <p:sp>
          <p:nvSpPr>
            <p:cNvPr id="73" name="AutoShape 3">
              <a:extLst>
                <a:ext uri="{FF2B5EF4-FFF2-40B4-BE49-F238E27FC236}">
                  <a16:creationId xmlns:a16="http://schemas.microsoft.com/office/drawing/2014/main" id="{B2132B16-8C7F-4EE2-90F2-4255F887E203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4" name="Rectangle 5">
              <a:extLst>
                <a:ext uri="{FF2B5EF4-FFF2-40B4-BE49-F238E27FC236}">
                  <a16:creationId xmlns:a16="http://schemas.microsoft.com/office/drawing/2014/main" id="{76E61945-21B1-4389-B0DD-AE52E7F2083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5" name="Freeform 6">
              <a:extLst>
                <a:ext uri="{FF2B5EF4-FFF2-40B4-BE49-F238E27FC236}">
                  <a16:creationId xmlns:a16="http://schemas.microsoft.com/office/drawing/2014/main" id="{B8200AA8-1BF1-460D-AF39-AD2C161B4D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7">
              <a:extLst>
                <a:ext uri="{FF2B5EF4-FFF2-40B4-BE49-F238E27FC236}">
                  <a16:creationId xmlns:a16="http://schemas.microsoft.com/office/drawing/2014/main" id="{DEFA1167-CC9A-4BA0-9F15-E2BCD776E7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8">
              <a:extLst>
                <a:ext uri="{FF2B5EF4-FFF2-40B4-BE49-F238E27FC236}">
                  <a16:creationId xmlns:a16="http://schemas.microsoft.com/office/drawing/2014/main" id="{D505FF63-1061-4EF0-9A6F-39B3E4AA797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9">
              <a:extLst>
                <a:ext uri="{FF2B5EF4-FFF2-40B4-BE49-F238E27FC236}">
                  <a16:creationId xmlns:a16="http://schemas.microsoft.com/office/drawing/2014/main" id="{4196E2F3-BB8B-4DDB-B419-D01C7081B07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10">
              <a:extLst>
                <a:ext uri="{FF2B5EF4-FFF2-40B4-BE49-F238E27FC236}">
                  <a16:creationId xmlns:a16="http://schemas.microsoft.com/office/drawing/2014/main" id="{E5C029E2-46FC-40F7-BB90-4C50D81022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1">
              <a:extLst>
                <a:ext uri="{FF2B5EF4-FFF2-40B4-BE49-F238E27FC236}">
                  <a16:creationId xmlns:a16="http://schemas.microsoft.com/office/drawing/2014/main" id="{03DA3A97-E1F9-4955-B44E-A752E38B9E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2">
              <a:extLst>
                <a:ext uri="{FF2B5EF4-FFF2-40B4-BE49-F238E27FC236}">
                  <a16:creationId xmlns:a16="http://schemas.microsoft.com/office/drawing/2014/main" id="{81D20E19-5190-4D93-AD66-5EDF30BD14A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3">
              <a:extLst>
                <a:ext uri="{FF2B5EF4-FFF2-40B4-BE49-F238E27FC236}">
                  <a16:creationId xmlns:a16="http://schemas.microsoft.com/office/drawing/2014/main" id="{E9C0E68D-80BE-40CE-B9AC-BDB2A36DDB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4">
              <a:extLst>
                <a:ext uri="{FF2B5EF4-FFF2-40B4-BE49-F238E27FC236}">
                  <a16:creationId xmlns:a16="http://schemas.microsoft.com/office/drawing/2014/main" id="{1C6293B8-47E6-49BC-BA20-ED20AC41B46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5">
              <a:extLst>
                <a:ext uri="{FF2B5EF4-FFF2-40B4-BE49-F238E27FC236}">
                  <a16:creationId xmlns:a16="http://schemas.microsoft.com/office/drawing/2014/main" id="{3F29464B-7FE0-4053-8870-18BBBBA147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6">
              <a:extLst>
                <a:ext uri="{FF2B5EF4-FFF2-40B4-BE49-F238E27FC236}">
                  <a16:creationId xmlns:a16="http://schemas.microsoft.com/office/drawing/2014/main" id="{61286F13-01A3-4C0B-8CAD-147BAB5089D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17">
              <a:extLst>
                <a:ext uri="{FF2B5EF4-FFF2-40B4-BE49-F238E27FC236}">
                  <a16:creationId xmlns:a16="http://schemas.microsoft.com/office/drawing/2014/main" id="{F09610FB-51C5-4CB2-9CDC-B63BB509E2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18">
              <a:extLst>
                <a:ext uri="{FF2B5EF4-FFF2-40B4-BE49-F238E27FC236}">
                  <a16:creationId xmlns:a16="http://schemas.microsoft.com/office/drawing/2014/main" id="{E1FA5358-0933-40F5-9D68-AC68C40FF38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19">
              <a:extLst>
                <a:ext uri="{FF2B5EF4-FFF2-40B4-BE49-F238E27FC236}">
                  <a16:creationId xmlns:a16="http://schemas.microsoft.com/office/drawing/2014/main" id="{C7137B3E-2AD4-4371-A8F5-1E38F0AC2A3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20">
              <a:extLst>
                <a:ext uri="{FF2B5EF4-FFF2-40B4-BE49-F238E27FC236}">
                  <a16:creationId xmlns:a16="http://schemas.microsoft.com/office/drawing/2014/main" id="{62A60F2D-7D02-4824-BA05-D91A3F291F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Rectangle 21">
              <a:extLst>
                <a:ext uri="{FF2B5EF4-FFF2-40B4-BE49-F238E27FC236}">
                  <a16:creationId xmlns:a16="http://schemas.microsoft.com/office/drawing/2014/main" id="{93B0A22D-F2A8-4159-A497-8BE9833D5F6C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Freeform 22">
              <a:extLst>
                <a:ext uri="{FF2B5EF4-FFF2-40B4-BE49-F238E27FC236}">
                  <a16:creationId xmlns:a16="http://schemas.microsoft.com/office/drawing/2014/main" id="{6788A6B7-54BD-4669-82D1-AE63DFAC68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3">
              <a:extLst>
                <a:ext uri="{FF2B5EF4-FFF2-40B4-BE49-F238E27FC236}">
                  <a16:creationId xmlns:a16="http://schemas.microsoft.com/office/drawing/2014/main" id="{341D4E26-F203-4216-A15B-887AFF74E4A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4">
              <a:extLst>
                <a:ext uri="{FF2B5EF4-FFF2-40B4-BE49-F238E27FC236}">
                  <a16:creationId xmlns:a16="http://schemas.microsoft.com/office/drawing/2014/main" id="{21387DE4-06AC-4136-A4F9-90CEFBEB71C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5">
              <a:extLst>
                <a:ext uri="{FF2B5EF4-FFF2-40B4-BE49-F238E27FC236}">
                  <a16:creationId xmlns:a16="http://schemas.microsoft.com/office/drawing/2014/main" id="{ECE2CC2A-BFD1-43C6-9734-A0AB1EBF019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6">
              <a:extLst>
                <a:ext uri="{FF2B5EF4-FFF2-40B4-BE49-F238E27FC236}">
                  <a16:creationId xmlns:a16="http://schemas.microsoft.com/office/drawing/2014/main" id="{70FD7D3A-8103-4971-BD5A-E2406E3626A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27">
              <a:extLst>
                <a:ext uri="{FF2B5EF4-FFF2-40B4-BE49-F238E27FC236}">
                  <a16:creationId xmlns:a16="http://schemas.microsoft.com/office/drawing/2014/main" id="{E85F3062-0005-492A-9922-553A2C9E0B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28">
              <a:extLst>
                <a:ext uri="{FF2B5EF4-FFF2-40B4-BE49-F238E27FC236}">
                  <a16:creationId xmlns:a16="http://schemas.microsoft.com/office/drawing/2014/main" id="{8C13039C-96AC-41DD-B74F-E03721228EA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29">
              <a:extLst>
                <a:ext uri="{FF2B5EF4-FFF2-40B4-BE49-F238E27FC236}">
                  <a16:creationId xmlns:a16="http://schemas.microsoft.com/office/drawing/2014/main" id="{6D69CA30-132E-4CA9-9A55-BFB551D16C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30">
              <a:extLst>
                <a:ext uri="{FF2B5EF4-FFF2-40B4-BE49-F238E27FC236}">
                  <a16:creationId xmlns:a16="http://schemas.microsoft.com/office/drawing/2014/main" id="{D994E4CE-9086-45E9-81E0-DDCDB621668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1">
              <a:extLst>
                <a:ext uri="{FF2B5EF4-FFF2-40B4-BE49-F238E27FC236}">
                  <a16:creationId xmlns:a16="http://schemas.microsoft.com/office/drawing/2014/main" id="{F7493E5A-DD78-4149-9588-FCE48E1A82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2">
              <a:extLst>
                <a:ext uri="{FF2B5EF4-FFF2-40B4-BE49-F238E27FC236}">
                  <a16:creationId xmlns:a16="http://schemas.microsoft.com/office/drawing/2014/main" id="{3071B92E-B067-450F-85B1-27C360E768D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4">
              <a:extLst>
                <a:ext uri="{FF2B5EF4-FFF2-40B4-BE49-F238E27FC236}">
                  <a16:creationId xmlns:a16="http://schemas.microsoft.com/office/drawing/2014/main" id="{2E703033-9C8B-4D30-9870-65E4219963B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5">
              <a:extLst>
                <a:ext uri="{FF2B5EF4-FFF2-40B4-BE49-F238E27FC236}">
                  <a16:creationId xmlns:a16="http://schemas.microsoft.com/office/drawing/2014/main" id="{6D195DA3-ED0E-43D8-91F6-EE50E875A1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6">
              <a:extLst>
                <a:ext uri="{FF2B5EF4-FFF2-40B4-BE49-F238E27FC236}">
                  <a16:creationId xmlns:a16="http://schemas.microsoft.com/office/drawing/2014/main" id="{A476A648-277F-4135-8853-EE3E11B3161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37">
              <a:extLst>
                <a:ext uri="{FF2B5EF4-FFF2-40B4-BE49-F238E27FC236}">
                  <a16:creationId xmlns:a16="http://schemas.microsoft.com/office/drawing/2014/main" id="{E13EBCF8-31B4-4BA5-9334-5F3BEDF4BD3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38">
              <a:extLst>
                <a:ext uri="{FF2B5EF4-FFF2-40B4-BE49-F238E27FC236}">
                  <a16:creationId xmlns:a16="http://schemas.microsoft.com/office/drawing/2014/main" id="{989F87E4-2CDA-4B9E-9C6C-CB46791E01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39">
              <a:extLst>
                <a:ext uri="{FF2B5EF4-FFF2-40B4-BE49-F238E27FC236}">
                  <a16:creationId xmlns:a16="http://schemas.microsoft.com/office/drawing/2014/main" id="{F608FE08-94EB-479E-8EED-31CD9EB91CB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40">
              <a:extLst>
                <a:ext uri="{FF2B5EF4-FFF2-40B4-BE49-F238E27FC236}">
                  <a16:creationId xmlns:a16="http://schemas.microsoft.com/office/drawing/2014/main" id="{384E8BDF-5D6E-44C2-B64A-6E958307C64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1">
              <a:extLst>
                <a:ext uri="{FF2B5EF4-FFF2-40B4-BE49-F238E27FC236}">
                  <a16:creationId xmlns:a16="http://schemas.microsoft.com/office/drawing/2014/main" id="{29AA293E-892A-4A46-9C10-769EFC2634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2">
              <a:extLst>
                <a:ext uri="{FF2B5EF4-FFF2-40B4-BE49-F238E27FC236}">
                  <a16:creationId xmlns:a16="http://schemas.microsoft.com/office/drawing/2014/main" id="{C19698FD-CC03-4521-8816-0FB860CFE2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3">
              <a:extLst>
                <a:ext uri="{FF2B5EF4-FFF2-40B4-BE49-F238E27FC236}">
                  <a16:creationId xmlns:a16="http://schemas.microsoft.com/office/drawing/2014/main" id="{42D21544-07AF-4944-9E50-266A7A10EC6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4">
              <a:extLst>
                <a:ext uri="{FF2B5EF4-FFF2-40B4-BE49-F238E27FC236}">
                  <a16:creationId xmlns:a16="http://schemas.microsoft.com/office/drawing/2014/main" id="{1AB6D759-E610-45AE-A112-F5BEF773B8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5">
              <a:extLst>
                <a:ext uri="{FF2B5EF4-FFF2-40B4-BE49-F238E27FC236}">
                  <a16:creationId xmlns:a16="http://schemas.microsoft.com/office/drawing/2014/main" id="{4B327151-8ACB-402F-917F-19F79E85D9A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6">
              <a:extLst>
                <a:ext uri="{FF2B5EF4-FFF2-40B4-BE49-F238E27FC236}">
                  <a16:creationId xmlns:a16="http://schemas.microsoft.com/office/drawing/2014/main" id="{A3F8C0A9-F2E7-4F31-99C8-78838E2890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47">
              <a:extLst>
                <a:ext uri="{FF2B5EF4-FFF2-40B4-BE49-F238E27FC236}">
                  <a16:creationId xmlns:a16="http://schemas.microsoft.com/office/drawing/2014/main" id="{2C25B6C7-E0C2-4A09-ABFB-7C88A7C7AF5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48">
              <a:extLst>
                <a:ext uri="{FF2B5EF4-FFF2-40B4-BE49-F238E27FC236}">
                  <a16:creationId xmlns:a16="http://schemas.microsoft.com/office/drawing/2014/main" id="{F9D1D39E-2CD8-4CE3-858A-D8B1EF2BF7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49">
              <a:extLst>
                <a:ext uri="{FF2B5EF4-FFF2-40B4-BE49-F238E27FC236}">
                  <a16:creationId xmlns:a16="http://schemas.microsoft.com/office/drawing/2014/main" id="{9C477405-F373-4257-95E1-31DDBA6A02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50">
              <a:extLst>
                <a:ext uri="{FF2B5EF4-FFF2-40B4-BE49-F238E27FC236}">
                  <a16:creationId xmlns:a16="http://schemas.microsoft.com/office/drawing/2014/main" id="{A510B927-4895-44E4-BFAC-FAFB7EDA41D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1">
              <a:extLst>
                <a:ext uri="{FF2B5EF4-FFF2-40B4-BE49-F238E27FC236}">
                  <a16:creationId xmlns:a16="http://schemas.microsoft.com/office/drawing/2014/main" id="{059F81BE-79C2-41DD-85CD-04C04EBEB62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2">
              <a:extLst>
                <a:ext uri="{FF2B5EF4-FFF2-40B4-BE49-F238E27FC236}">
                  <a16:creationId xmlns:a16="http://schemas.microsoft.com/office/drawing/2014/main" id="{0A3E482D-E747-4394-8545-ED96DB3377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3">
              <a:extLst>
                <a:ext uri="{FF2B5EF4-FFF2-40B4-BE49-F238E27FC236}">
                  <a16:creationId xmlns:a16="http://schemas.microsoft.com/office/drawing/2014/main" id="{26A367AA-6767-4DB5-87F5-4A054DE7B9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4">
              <a:extLst>
                <a:ext uri="{FF2B5EF4-FFF2-40B4-BE49-F238E27FC236}">
                  <a16:creationId xmlns:a16="http://schemas.microsoft.com/office/drawing/2014/main" id="{D5C14D59-2124-4FBC-A0B9-68BCD8C191D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5">
              <a:extLst>
                <a:ext uri="{FF2B5EF4-FFF2-40B4-BE49-F238E27FC236}">
                  <a16:creationId xmlns:a16="http://schemas.microsoft.com/office/drawing/2014/main" id="{31A2244F-7DEF-427C-8D75-637D4EEE8D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6">
              <a:extLst>
                <a:ext uri="{FF2B5EF4-FFF2-40B4-BE49-F238E27FC236}">
                  <a16:creationId xmlns:a16="http://schemas.microsoft.com/office/drawing/2014/main" id="{11C37092-2E90-451A-A017-17A2574CC1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57">
              <a:extLst>
                <a:ext uri="{FF2B5EF4-FFF2-40B4-BE49-F238E27FC236}">
                  <a16:creationId xmlns:a16="http://schemas.microsoft.com/office/drawing/2014/main" id="{3566F779-B17A-48F4-9DA1-A697C170E6C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58">
              <a:extLst>
                <a:ext uri="{FF2B5EF4-FFF2-40B4-BE49-F238E27FC236}">
                  <a16:creationId xmlns:a16="http://schemas.microsoft.com/office/drawing/2014/main" id="{1C12D3D5-010D-43C3-A7FD-3E869D17FF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59">
              <a:extLst>
                <a:ext uri="{FF2B5EF4-FFF2-40B4-BE49-F238E27FC236}">
                  <a16:creationId xmlns:a16="http://schemas.microsoft.com/office/drawing/2014/main" id="{ADDD611F-A5A3-411C-A13B-3C691519E2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8" name="Freeform 60">
              <a:extLst>
                <a:ext uri="{FF2B5EF4-FFF2-40B4-BE49-F238E27FC236}">
                  <a16:creationId xmlns:a16="http://schemas.microsoft.com/office/drawing/2014/main" id="{7F833CC8-1E39-4E33-89B3-85BB982E5A1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9" name="Freeform 61">
              <a:extLst>
                <a:ext uri="{FF2B5EF4-FFF2-40B4-BE49-F238E27FC236}">
                  <a16:creationId xmlns:a16="http://schemas.microsoft.com/office/drawing/2014/main" id="{C292B22E-CBC3-48B2-88AB-A83F41E5C83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0" name="Freeform 62">
              <a:extLst>
                <a:ext uri="{FF2B5EF4-FFF2-40B4-BE49-F238E27FC236}">
                  <a16:creationId xmlns:a16="http://schemas.microsoft.com/office/drawing/2014/main" id="{72129DC4-338D-42B2-8457-1639330C84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2003238010"/>
      </p:ext>
    </p:extLst>
  </p:cSld>
  <p:clrMapOvr>
    <a:masterClrMapping/>
  </p:clrMapOvr>
  <p:hf hdr="0" ftr="0" dt="0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Commun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9153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7475" y="2487775"/>
            <a:ext cx="4387042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11D6A1FD-4063-4309-844A-F495CA57C94A}"/>
              </a:ext>
            </a:extLst>
          </p:cNvPr>
          <p:cNvSpPr/>
          <p:nvPr userDrawn="1"/>
        </p:nvSpPr>
        <p:spPr>
          <a:xfrm>
            <a:off x="4874521" y="-1"/>
            <a:ext cx="4278479" cy="6879660"/>
          </a:xfrm>
          <a:custGeom>
            <a:avLst/>
            <a:gdLst>
              <a:gd name="connsiteX0" fmla="*/ 1684339 w 4278479"/>
              <a:gd name="connsiteY0" fmla="*/ 0 h 6879660"/>
              <a:gd name="connsiteX1" fmla="*/ 4278479 w 4278479"/>
              <a:gd name="connsiteY1" fmla="*/ 0 h 6879660"/>
              <a:gd name="connsiteX2" fmla="*/ 4278479 w 4278479"/>
              <a:gd name="connsiteY2" fmla="*/ 6879660 h 6879660"/>
              <a:gd name="connsiteX3" fmla="*/ 1684339 w 4278479"/>
              <a:gd name="connsiteY3" fmla="*/ 6879660 h 6879660"/>
              <a:gd name="connsiteX4" fmla="*/ 0 w 4278479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78479" h="6879660">
                <a:moveTo>
                  <a:pt x="1684339" y="0"/>
                </a:moveTo>
                <a:lnTo>
                  <a:pt x="4278479" y="0"/>
                </a:lnTo>
                <a:lnTo>
                  <a:pt x="4278479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37082" t="-12072" r="-54824" b="-156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 sz="1800"/>
          </a:p>
        </p:txBody>
      </p:sp>
      <p:sp>
        <p:nvSpPr>
          <p:cNvPr id="67" name="Text Placeholder 140">
            <a:extLst>
              <a:ext uri="{FF2B5EF4-FFF2-40B4-BE49-F238E27FC236}">
                <a16:creationId xmlns:a16="http://schemas.microsoft.com/office/drawing/2014/main" id="{4DA38431-503B-49E2-BBA3-8D224068671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7475" y="5394944"/>
            <a:ext cx="3579152" cy="707231"/>
          </a:xfrm>
          <a:prstGeom prst="rect">
            <a:avLst/>
          </a:prstGeom>
        </p:spPr>
        <p:txBody>
          <a:bodyPr>
            <a:normAutofit/>
          </a:bodyPr>
          <a:lstStyle>
            <a:lvl1pPr rtl="0"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 rtl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 rtl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 rtl="0"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 rtl="0"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9" name="Text Placeholder 135">
            <a:extLst>
              <a:ext uri="{FF2B5EF4-FFF2-40B4-BE49-F238E27FC236}">
                <a16:creationId xmlns:a16="http://schemas.microsoft.com/office/drawing/2014/main" id="{429922BD-10AF-4025-AF43-79A3EA21873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6247" y="5338960"/>
            <a:ext cx="216000" cy="10800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rtl="0"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 rtl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 rtl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 rtl="0"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 rtl="0"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 rtl="0"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 rtl="0"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 rtl="0"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 rtl="0"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F3839A6C-610B-4983-B2E5-9D9C2D2684EA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</p:grpSpPr>
        <p:sp>
          <p:nvSpPr>
            <p:cNvPr id="72" name="AutoShape 3">
              <a:extLst>
                <a:ext uri="{FF2B5EF4-FFF2-40B4-BE49-F238E27FC236}">
                  <a16:creationId xmlns:a16="http://schemas.microsoft.com/office/drawing/2014/main" id="{45D6E1F8-F3A1-4AB7-A7BC-243CE4151652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4" name="Rectangle 5">
              <a:extLst>
                <a:ext uri="{FF2B5EF4-FFF2-40B4-BE49-F238E27FC236}">
                  <a16:creationId xmlns:a16="http://schemas.microsoft.com/office/drawing/2014/main" id="{C8CC5E08-C809-4119-A3C3-975C3156968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5" name="Freeform 6">
              <a:extLst>
                <a:ext uri="{FF2B5EF4-FFF2-40B4-BE49-F238E27FC236}">
                  <a16:creationId xmlns:a16="http://schemas.microsoft.com/office/drawing/2014/main" id="{AC187697-85D5-4855-BC1C-2A70C60ABAF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7">
              <a:extLst>
                <a:ext uri="{FF2B5EF4-FFF2-40B4-BE49-F238E27FC236}">
                  <a16:creationId xmlns:a16="http://schemas.microsoft.com/office/drawing/2014/main" id="{67D61D3A-6442-46AD-BBAA-A4D5A2A0F9A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8">
              <a:extLst>
                <a:ext uri="{FF2B5EF4-FFF2-40B4-BE49-F238E27FC236}">
                  <a16:creationId xmlns:a16="http://schemas.microsoft.com/office/drawing/2014/main" id="{13146C1E-847A-40B1-8C12-8C4147C2B8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9">
              <a:extLst>
                <a:ext uri="{FF2B5EF4-FFF2-40B4-BE49-F238E27FC236}">
                  <a16:creationId xmlns:a16="http://schemas.microsoft.com/office/drawing/2014/main" id="{AC0DA19B-21C3-4EFF-9309-50BF0151794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10">
              <a:extLst>
                <a:ext uri="{FF2B5EF4-FFF2-40B4-BE49-F238E27FC236}">
                  <a16:creationId xmlns:a16="http://schemas.microsoft.com/office/drawing/2014/main" id="{A345CEC4-5AD3-45E9-BB77-5B20C5E24ED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1">
              <a:extLst>
                <a:ext uri="{FF2B5EF4-FFF2-40B4-BE49-F238E27FC236}">
                  <a16:creationId xmlns:a16="http://schemas.microsoft.com/office/drawing/2014/main" id="{B5FE846C-5AE9-4C2C-B32C-A3E484280A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2">
              <a:extLst>
                <a:ext uri="{FF2B5EF4-FFF2-40B4-BE49-F238E27FC236}">
                  <a16:creationId xmlns:a16="http://schemas.microsoft.com/office/drawing/2014/main" id="{1EB514D1-FB31-4A58-BF84-62AC63AEA9A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3">
              <a:extLst>
                <a:ext uri="{FF2B5EF4-FFF2-40B4-BE49-F238E27FC236}">
                  <a16:creationId xmlns:a16="http://schemas.microsoft.com/office/drawing/2014/main" id="{7F922DD5-5E4D-4B15-8C28-DDD9CBAA3A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4">
              <a:extLst>
                <a:ext uri="{FF2B5EF4-FFF2-40B4-BE49-F238E27FC236}">
                  <a16:creationId xmlns:a16="http://schemas.microsoft.com/office/drawing/2014/main" id="{3955F293-9085-42BD-8EEF-EA0AAAAF1D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5">
              <a:extLst>
                <a:ext uri="{FF2B5EF4-FFF2-40B4-BE49-F238E27FC236}">
                  <a16:creationId xmlns:a16="http://schemas.microsoft.com/office/drawing/2014/main" id="{D79E97B4-F0D1-4DF0-8776-474D348DB9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6">
              <a:extLst>
                <a:ext uri="{FF2B5EF4-FFF2-40B4-BE49-F238E27FC236}">
                  <a16:creationId xmlns:a16="http://schemas.microsoft.com/office/drawing/2014/main" id="{8AA4D946-D6CC-4E9B-903F-17880B6A6E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17">
              <a:extLst>
                <a:ext uri="{FF2B5EF4-FFF2-40B4-BE49-F238E27FC236}">
                  <a16:creationId xmlns:a16="http://schemas.microsoft.com/office/drawing/2014/main" id="{8663A35F-B586-4F4C-8B4D-37E8B62E23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18">
              <a:extLst>
                <a:ext uri="{FF2B5EF4-FFF2-40B4-BE49-F238E27FC236}">
                  <a16:creationId xmlns:a16="http://schemas.microsoft.com/office/drawing/2014/main" id="{D4C4095A-06C1-4F85-906E-1D727DA889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19">
              <a:extLst>
                <a:ext uri="{FF2B5EF4-FFF2-40B4-BE49-F238E27FC236}">
                  <a16:creationId xmlns:a16="http://schemas.microsoft.com/office/drawing/2014/main" id="{FC3B6C8C-6D42-4D4E-84B5-3FF02D35640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20">
              <a:extLst>
                <a:ext uri="{FF2B5EF4-FFF2-40B4-BE49-F238E27FC236}">
                  <a16:creationId xmlns:a16="http://schemas.microsoft.com/office/drawing/2014/main" id="{1248FDAC-A138-4C89-BB3D-9A5BEC389B9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Rectangle 21">
              <a:extLst>
                <a:ext uri="{FF2B5EF4-FFF2-40B4-BE49-F238E27FC236}">
                  <a16:creationId xmlns:a16="http://schemas.microsoft.com/office/drawing/2014/main" id="{39D4EAB4-C692-4697-BFA6-C5859F0CE61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Freeform 22">
              <a:extLst>
                <a:ext uri="{FF2B5EF4-FFF2-40B4-BE49-F238E27FC236}">
                  <a16:creationId xmlns:a16="http://schemas.microsoft.com/office/drawing/2014/main" id="{98D192C3-F94D-454B-B010-0CC7C3FD75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3">
              <a:extLst>
                <a:ext uri="{FF2B5EF4-FFF2-40B4-BE49-F238E27FC236}">
                  <a16:creationId xmlns:a16="http://schemas.microsoft.com/office/drawing/2014/main" id="{E188F0C2-6F03-48C5-A809-BBC4948813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4">
              <a:extLst>
                <a:ext uri="{FF2B5EF4-FFF2-40B4-BE49-F238E27FC236}">
                  <a16:creationId xmlns:a16="http://schemas.microsoft.com/office/drawing/2014/main" id="{E940E484-7DD5-4CD5-9994-0E55883E1C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5">
              <a:extLst>
                <a:ext uri="{FF2B5EF4-FFF2-40B4-BE49-F238E27FC236}">
                  <a16:creationId xmlns:a16="http://schemas.microsoft.com/office/drawing/2014/main" id="{2D1D184D-2D9C-4B77-AED0-C92D9D63AD3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6">
              <a:extLst>
                <a:ext uri="{FF2B5EF4-FFF2-40B4-BE49-F238E27FC236}">
                  <a16:creationId xmlns:a16="http://schemas.microsoft.com/office/drawing/2014/main" id="{F430E0AD-338B-40CF-94CD-43DD08E2D09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27">
              <a:extLst>
                <a:ext uri="{FF2B5EF4-FFF2-40B4-BE49-F238E27FC236}">
                  <a16:creationId xmlns:a16="http://schemas.microsoft.com/office/drawing/2014/main" id="{54AFDB13-C111-458F-BB93-C8A4A8A5BC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28">
              <a:extLst>
                <a:ext uri="{FF2B5EF4-FFF2-40B4-BE49-F238E27FC236}">
                  <a16:creationId xmlns:a16="http://schemas.microsoft.com/office/drawing/2014/main" id="{990CC9E7-F569-41FE-A217-6EDF1435ACC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29">
              <a:extLst>
                <a:ext uri="{FF2B5EF4-FFF2-40B4-BE49-F238E27FC236}">
                  <a16:creationId xmlns:a16="http://schemas.microsoft.com/office/drawing/2014/main" id="{AFA624C3-D4D4-4E67-8737-6C48D2F207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30">
              <a:extLst>
                <a:ext uri="{FF2B5EF4-FFF2-40B4-BE49-F238E27FC236}">
                  <a16:creationId xmlns:a16="http://schemas.microsoft.com/office/drawing/2014/main" id="{84BFD299-B1C4-450A-938C-CF216BEAB6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1">
              <a:extLst>
                <a:ext uri="{FF2B5EF4-FFF2-40B4-BE49-F238E27FC236}">
                  <a16:creationId xmlns:a16="http://schemas.microsoft.com/office/drawing/2014/main" id="{5B051F4A-D29A-4236-BF10-1E46AEC040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2">
              <a:extLst>
                <a:ext uri="{FF2B5EF4-FFF2-40B4-BE49-F238E27FC236}">
                  <a16:creationId xmlns:a16="http://schemas.microsoft.com/office/drawing/2014/main" id="{DAD9693B-0A4D-44F9-B7A7-BF371A9C2BD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4">
              <a:extLst>
                <a:ext uri="{FF2B5EF4-FFF2-40B4-BE49-F238E27FC236}">
                  <a16:creationId xmlns:a16="http://schemas.microsoft.com/office/drawing/2014/main" id="{7C98E3E0-5703-488D-AD37-3956BAC5E8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5">
              <a:extLst>
                <a:ext uri="{FF2B5EF4-FFF2-40B4-BE49-F238E27FC236}">
                  <a16:creationId xmlns:a16="http://schemas.microsoft.com/office/drawing/2014/main" id="{8F8D06B0-2EC1-4CC7-901D-1D95E8F8E6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6">
              <a:extLst>
                <a:ext uri="{FF2B5EF4-FFF2-40B4-BE49-F238E27FC236}">
                  <a16:creationId xmlns:a16="http://schemas.microsoft.com/office/drawing/2014/main" id="{6E44ADA9-38AE-42DB-BA7B-6E2E467F24C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37">
              <a:extLst>
                <a:ext uri="{FF2B5EF4-FFF2-40B4-BE49-F238E27FC236}">
                  <a16:creationId xmlns:a16="http://schemas.microsoft.com/office/drawing/2014/main" id="{A0E7137D-04E2-440E-B99E-DD64E2800D2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38">
              <a:extLst>
                <a:ext uri="{FF2B5EF4-FFF2-40B4-BE49-F238E27FC236}">
                  <a16:creationId xmlns:a16="http://schemas.microsoft.com/office/drawing/2014/main" id="{92DA9A79-C8CF-4560-B2D4-C896DEB0E99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39">
              <a:extLst>
                <a:ext uri="{FF2B5EF4-FFF2-40B4-BE49-F238E27FC236}">
                  <a16:creationId xmlns:a16="http://schemas.microsoft.com/office/drawing/2014/main" id="{EC2D2B1A-BC03-4E6E-B23F-B07148090A6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40">
              <a:extLst>
                <a:ext uri="{FF2B5EF4-FFF2-40B4-BE49-F238E27FC236}">
                  <a16:creationId xmlns:a16="http://schemas.microsoft.com/office/drawing/2014/main" id="{6B6DA18A-F4C0-4F6D-A27A-FC4B7533CB7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1">
              <a:extLst>
                <a:ext uri="{FF2B5EF4-FFF2-40B4-BE49-F238E27FC236}">
                  <a16:creationId xmlns:a16="http://schemas.microsoft.com/office/drawing/2014/main" id="{85A152C4-BBD9-4155-9D2A-0C930A48D7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2">
              <a:extLst>
                <a:ext uri="{FF2B5EF4-FFF2-40B4-BE49-F238E27FC236}">
                  <a16:creationId xmlns:a16="http://schemas.microsoft.com/office/drawing/2014/main" id="{71EB0ACE-D743-4EC3-AFB2-257AECEAE4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3">
              <a:extLst>
                <a:ext uri="{FF2B5EF4-FFF2-40B4-BE49-F238E27FC236}">
                  <a16:creationId xmlns:a16="http://schemas.microsoft.com/office/drawing/2014/main" id="{2E64FAC9-7D98-4E7A-BD7E-2CDC0DE0CF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4">
              <a:extLst>
                <a:ext uri="{FF2B5EF4-FFF2-40B4-BE49-F238E27FC236}">
                  <a16:creationId xmlns:a16="http://schemas.microsoft.com/office/drawing/2014/main" id="{2BFB48BF-5D52-4AF6-855C-14DAB36BD1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5">
              <a:extLst>
                <a:ext uri="{FF2B5EF4-FFF2-40B4-BE49-F238E27FC236}">
                  <a16:creationId xmlns:a16="http://schemas.microsoft.com/office/drawing/2014/main" id="{33D9B7FC-4CE8-4586-A4E2-7FFE9B42829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6">
              <a:extLst>
                <a:ext uri="{FF2B5EF4-FFF2-40B4-BE49-F238E27FC236}">
                  <a16:creationId xmlns:a16="http://schemas.microsoft.com/office/drawing/2014/main" id="{BE346D2D-4DC7-4098-8600-8C79B5D6D13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47">
              <a:extLst>
                <a:ext uri="{FF2B5EF4-FFF2-40B4-BE49-F238E27FC236}">
                  <a16:creationId xmlns:a16="http://schemas.microsoft.com/office/drawing/2014/main" id="{C4D39D9C-1A80-4BA4-9CF7-9B6D5914925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48">
              <a:extLst>
                <a:ext uri="{FF2B5EF4-FFF2-40B4-BE49-F238E27FC236}">
                  <a16:creationId xmlns:a16="http://schemas.microsoft.com/office/drawing/2014/main" id="{D944F937-F00F-49DA-9E89-1FA41EF40CB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49">
              <a:extLst>
                <a:ext uri="{FF2B5EF4-FFF2-40B4-BE49-F238E27FC236}">
                  <a16:creationId xmlns:a16="http://schemas.microsoft.com/office/drawing/2014/main" id="{DE2AD808-EBC9-471C-9857-A5334B5BCD0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50">
              <a:extLst>
                <a:ext uri="{FF2B5EF4-FFF2-40B4-BE49-F238E27FC236}">
                  <a16:creationId xmlns:a16="http://schemas.microsoft.com/office/drawing/2014/main" id="{AA08E10E-51EF-4C3E-B131-32503B7D0C0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1">
              <a:extLst>
                <a:ext uri="{FF2B5EF4-FFF2-40B4-BE49-F238E27FC236}">
                  <a16:creationId xmlns:a16="http://schemas.microsoft.com/office/drawing/2014/main" id="{172B5F6F-EFCE-4461-A571-4999679EE6D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2">
              <a:extLst>
                <a:ext uri="{FF2B5EF4-FFF2-40B4-BE49-F238E27FC236}">
                  <a16:creationId xmlns:a16="http://schemas.microsoft.com/office/drawing/2014/main" id="{71B2A349-25A5-432A-BE39-0632371ED4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3">
              <a:extLst>
                <a:ext uri="{FF2B5EF4-FFF2-40B4-BE49-F238E27FC236}">
                  <a16:creationId xmlns:a16="http://schemas.microsoft.com/office/drawing/2014/main" id="{5B15E335-28C7-40DD-BB4B-43A63F9418B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4">
              <a:extLst>
                <a:ext uri="{FF2B5EF4-FFF2-40B4-BE49-F238E27FC236}">
                  <a16:creationId xmlns:a16="http://schemas.microsoft.com/office/drawing/2014/main" id="{B4716F9C-8F6F-4A86-B194-F59C2BA525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5">
              <a:extLst>
                <a:ext uri="{FF2B5EF4-FFF2-40B4-BE49-F238E27FC236}">
                  <a16:creationId xmlns:a16="http://schemas.microsoft.com/office/drawing/2014/main" id="{D812B434-374C-43C1-9F6E-2D0A3BEA7C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6">
              <a:extLst>
                <a:ext uri="{FF2B5EF4-FFF2-40B4-BE49-F238E27FC236}">
                  <a16:creationId xmlns:a16="http://schemas.microsoft.com/office/drawing/2014/main" id="{EEC6190F-462F-4C51-BC0D-5FE2F251DF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57">
              <a:extLst>
                <a:ext uri="{FF2B5EF4-FFF2-40B4-BE49-F238E27FC236}">
                  <a16:creationId xmlns:a16="http://schemas.microsoft.com/office/drawing/2014/main" id="{2837551A-2028-41F4-A681-BFF0747F705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58">
              <a:extLst>
                <a:ext uri="{FF2B5EF4-FFF2-40B4-BE49-F238E27FC236}">
                  <a16:creationId xmlns:a16="http://schemas.microsoft.com/office/drawing/2014/main" id="{1F51407D-9CBA-4A22-B072-CC00D74538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59">
              <a:extLst>
                <a:ext uri="{FF2B5EF4-FFF2-40B4-BE49-F238E27FC236}">
                  <a16:creationId xmlns:a16="http://schemas.microsoft.com/office/drawing/2014/main" id="{833DD2F5-C39C-4F1B-9B38-BB03D78E9E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8" name="Freeform 60">
              <a:extLst>
                <a:ext uri="{FF2B5EF4-FFF2-40B4-BE49-F238E27FC236}">
                  <a16:creationId xmlns:a16="http://schemas.microsoft.com/office/drawing/2014/main" id="{AB0BD8E6-77A9-46EE-B22D-F1147739026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9" name="Freeform 61">
              <a:extLst>
                <a:ext uri="{FF2B5EF4-FFF2-40B4-BE49-F238E27FC236}">
                  <a16:creationId xmlns:a16="http://schemas.microsoft.com/office/drawing/2014/main" id="{2AC4E7EE-FCEC-421E-B656-C2890D95789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0" name="Freeform 62">
              <a:extLst>
                <a:ext uri="{FF2B5EF4-FFF2-40B4-BE49-F238E27FC236}">
                  <a16:creationId xmlns:a16="http://schemas.microsoft.com/office/drawing/2014/main" id="{6AD649D0-4CD8-41B7-8C50-368A6B9E28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116084322"/>
      </p:ext>
    </p:extLst>
  </p:cSld>
  <p:clrMapOvr>
    <a:masterClrMapping/>
  </p:clrMapOvr>
  <p:hf hdr="0" ftr="0" dt="0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Knowled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9153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7475" y="2487775"/>
            <a:ext cx="4387042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36876E8C-2A70-4BB4-9896-CF3E4322DC02}"/>
              </a:ext>
            </a:extLst>
          </p:cNvPr>
          <p:cNvSpPr/>
          <p:nvPr userDrawn="1"/>
        </p:nvSpPr>
        <p:spPr>
          <a:xfrm>
            <a:off x="4874521" y="-1"/>
            <a:ext cx="4278479" cy="6879660"/>
          </a:xfrm>
          <a:custGeom>
            <a:avLst/>
            <a:gdLst>
              <a:gd name="connsiteX0" fmla="*/ 1684339 w 4278479"/>
              <a:gd name="connsiteY0" fmla="*/ 0 h 6879660"/>
              <a:gd name="connsiteX1" fmla="*/ 4278479 w 4278479"/>
              <a:gd name="connsiteY1" fmla="*/ 0 h 6879660"/>
              <a:gd name="connsiteX2" fmla="*/ 4278479 w 4278479"/>
              <a:gd name="connsiteY2" fmla="*/ 6879660 h 6879660"/>
              <a:gd name="connsiteX3" fmla="*/ 1684339 w 4278479"/>
              <a:gd name="connsiteY3" fmla="*/ 6879660 h 6879660"/>
              <a:gd name="connsiteX4" fmla="*/ 0 w 4278479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78479" h="6879660">
                <a:moveTo>
                  <a:pt x="1684339" y="0"/>
                </a:moveTo>
                <a:lnTo>
                  <a:pt x="4278479" y="0"/>
                </a:lnTo>
                <a:lnTo>
                  <a:pt x="4278479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30012" t="-12876" r="-48014" b="-132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 sz="1800"/>
          </a:p>
        </p:txBody>
      </p:sp>
      <p:sp>
        <p:nvSpPr>
          <p:cNvPr id="67" name="Text Placeholder 140">
            <a:extLst>
              <a:ext uri="{FF2B5EF4-FFF2-40B4-BE49-F238E27FC236}">
                <a16:creationId xmlns:a16="http://schemas.microsoft.com/office/drawing/2014/main" id="{0D6B2780-97C0-4D8D-8142-3FE5153ED2E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7475" y="5394944"/>
            <a:ext cx="3579152" cy="707231"/>
          </a:xfrm>
          <a:prstGeom prst="rect">
            <a:avLst/>
          </a:prstGeom>
        </p:spPr>
        <p:txBody>
          <a:bodyPr>
            <a:normAutofit/>
          </a:bodyPr>
          <a:lstStyle>
            <a:lvl1pPr rtl="0"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 rtl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 rtl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 rtl="0"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 rtl="0"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9" name="Text Placeholder 135">
            <a:extLst>
              <a:ext uri="{FF2B5EF4-FFF2-40B4-BE49-F238E27FC236}">
                <a16:creationId xmlns:a16="http://schemas.microsoft.com/office/drawing/2014/main" id="{7DA68916-60EE-44D8-BEFA-1F39B4EFB60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6247" y="5338960"/>
            <a:ext cx="216000" cy="10800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rtl="0"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 rtl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 rtl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 rtl="0"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 rtl="0"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 rtl="0"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 rtl="0"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 rtl="0"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 rtl="0"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B4016683-EB58-4C81-B949-BA5C0C1ABD01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</p:grpSpPr>
        <p:sp>
          <p:nvSpPr>
            <p:cNvPr id="73" name="AutoShape 3">
              <a:extLst>
                <a:ext uri="{FF2B5EF4-FFF2-40B4-BE49-F238E27FC236}">
                  <a16:creationId xmlns:a16="http://schemas.microsoft.com/office/drawing/2014/main" id="{3B0E1535-521C-486A-B84D-2225480DAE73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4" name="Rectangle 5">
              <a:extLst>
                <a:ext uri="{FF2B5EF4-FFF2-40B4-BE49-F238E27FC236}">
                  <a16:creationId xmlns:a16="http://schemas.microsoft.com/office/drawing/2014/main" id="{2265C4D8-9F41-40EB-AF4F-3DF662E4603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5" name="Freeform 6">
              <a:extLst>
                <a:ext uri="{FF2B5EF4-FFF2-40B4-BE49-F238E27FC236}">
                  <a16:creationId xmlns:a16="http://schemas.microsoft.com/office/drawing/2014/main" id="{5CA8AE9C-FD4F-440C-9118-29611D6AAE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7">
              <a:extLst>
                <a:ext uri="{FF2B5EF4-FFF2-40B4-BE49-F238E27FC236}">
                  <a16:creationId xmlns:a16="http://schemas.microsoft.com/office/drawing/2014/main" id="{9F0ABB36-95A3-4D85-8941-311AB476BDD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8">
              <a:extLst>
                <a:ext uri="{FF2B5EF4-FFF2-40B4-BE49-F238E27FC236}">
                  <a16:creationId xmlns:a16="http://schemas.microsoft.com/office/drawing/2014/main" id="{B3FE97F9-3A07-434A-A4F6-7DEF247FE9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9">
              <a:extLst>
                <a:ext uri="{FF2B5EF4-FFF2-40B4-BE49-F238E27FC236}">
                  <a16:creationId xmlns:a16="http://schemas.microsoft.com/office/drawing/2014/main" id="{B71EB2E4-4656-467E-833A-4A64F0F48A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10">
              <a:extLst>
                <a:ext uri="{FF2B5EF4-FFF2-40B4-BE49-F238E27FC236}">
                  <a16:creationId xmlns:a16="http://schemas.microsoft.com/office/drawing/2014/main" id="{F9ACA63D-3D80-4FB0-BC5D-48EA7A8D49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1">
              <a:extLst>
                <a:ext uri="{FF2B5EF4-FFF2-40B4-BE49-F238E27FC236}">
                  <a16:creationId xmlns:a16="http://schemas.microsoft.com/office/drawing/2014/main" id="{A00EEAB7-5B64-4726-9072-3C7ED8C76D5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2">
              <a:extLst>
                <a:ext uri="{FF2B5EF4-FFF2-40B4-BE49-F238E27FC236}">
                  <a16:creationId xmlns:a16="http://schemas.microsoft.com/office/drawing/2014/main" id="{4A88FDA3-850D-413A-ABFA-2EF1F901147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3">
              <a:extLst>
                <a:ext uri="{FF2B5EF4-FFF2-40B4-BE49-F238E27FC236}">
                  <a16:creationId xmlns:a16="http://schemas.microsoft.com/office/drawing/2014/main" id="{7FD144D2-3CB9-4543-937B-661846568B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4">
              <a:extLst>
                <a:ext uri="{FF2B5EF4-FFF2-40B4-BE49-F238E27FC236}">
                  <a16:creationId xmlns:a16="http://schemas.microsoft.com/office/drawing/2014/main" id="{301E9317-0014-41A7-B7F5-D1E25C895C0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5">
              <a:extLst>
                <a:ext uri="{FF2B5EF4-FFF2-40B4-BE49-F238E27FC236}">
                  <a16:creationId xmlns:a16="http://schemas.microsoft.com/office/drawing/2014/main" id="{EAA3293E-D376-4636-B020-E6AFD7A50B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6">
              <a:extLst>
                <a:ext uri="{FF2B5EF4-FFF2-40B4-BE49-F238E27FC236}">
                  <a16:creationId xmlns:a16="http://schemas.microsoft.com/office/drawing/2014/main" id="{4E4649AE-F4F4-4CB5-AD2E-A4A940EB8E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17">
              <a:extLst>
                <a:ext uri="{FF2B5EF4-FFF2-40B4-BE49-F238E27FC236}">
                  <a16:creationId xmlns:a16="http://schemas.microsoft.com/office/drawing/2014/main" id="{21B333DA-AE9B-49CE-BFA2-44B0E59AF4C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18">
              <a:extLst>
                <a:ext uri="{FF2B5EF4-FFF2-40B4-BE49-F238E27FC236}">
                  <a16:creationId xmlns:a16="http://schemas.microsoft.com/office/drawing/2014/main" id="{CCF7B559-804E-46C3-937A-3266295AB5F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19">
              <a:extLst>
                <a:ext uri="{FF2B5EF4-FFF2-40B4-BE49-F238E27FC236}">
                  <a16:creationId xmlns:a16="http://schemas.microsoft.com/office/drawing/2014/main" id="{8CD74D1B-7C40-4B78-B662-E4BDB8DD421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20">
              <a:extLst>
                <a:ext uri="{FF2B5EF4-FFF2-40B4-BE49-F238E27FC236}">
                  <a16:creationId xmlns:a16="http://schemas.microsoft.com/office/drawing/2014/main" id="{C1176A12-D252-472F-87E7-04485C1A00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Rectangle 21">
              <a:extLst>
                <a:ext uri="{FF2B5EF4-FFF2-40B4-BE49-F238E27FC236}">
                  <a16:creationId xmlns:a16="http://schemas.microsoft.com/office/drawing/2014/main" id="{71A72D4E-4793-4D86-A157-AAFB4AC453F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Freeform 22">
              <a:extLst>
                <a:ext uri="{FF2B5EF4-FFF2-40B4-BE49-F238E27FC236}">
                  <a16:creationId xmlns:a16="http://schemas.microsoft.com/office/drawing/2014/main" id="{22BC35FB-A781-45BE-9548-F6DA0120B9A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3">
              <a:extLst>
                <a:ext uri="{FF2B5EF4-FFF2-40B4-BE49-F238E27FC236}">
                  <a16:creationId xmlns:a16="http://schemas.microsoft.com/office/drawing/2014/main" id="{961D8F91-F1E1-43E7-83F1-38F465156F6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4">
              <a:extLst>
                <a:ext uri="{FF2B5EF4-FFF2-40B4-BE49-F238E27FC236}">
                  <a16:creationId xmlns:a16="http://schemas.microsoft.com/office/drawing/2014/main" id="{5782C80B-3098-4D44-9A8E-FB0B589907D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5">
              <a:extLst>
                <a:ext uri="{FF2B5EF4-FFF2-40B4-BE49-F238E27FC236}">
                  <a16:creationId xmlns:a16="http://schemas.microsoft.com/office/drawing/2014/main" id="{C47EBAB6-B271-43DE-AC38-AB0D877352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6">
              <a:extLst>
                <a:ext uri="{FF2B5EF4-FFF2-40B4-BE49-F238E27FC236}">
                  <a16:creationId xmlns:a16="http://schemas.microsoft.com/office/drawing/2014/main" id="{C09CA126-4E09-4ED6-ACBF-04E307FA529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27">
              <a:extLst>
                <a:ext uri="{FF2B5EF4-FFF2-40B4-BE49-F238E27FC236}">
                  <a16:creationId xmlns:a16="http://schemas.microsoft.com/office/drawing/2014/main" id="{72432ABE-FE8F-4914-BB94-8F80C93C68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28">
              <a:extLst>
                <a:ext uri="{FF2B5EF4-FFF2-40B4-BE49-F238E27FC236}">
                  <a16:creationId xmlns:a16="http://schemas.microsoft.com/office/drawing/2014/main" id="{4811583E-6740-4B0D-81C3-E4A005FA4E9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29">
              <a:extLst>
                <a:ext uri="{FF2B5EF4-FFF2-40B4-BE49-F238E27FC236}">
                  <a16:creationId xmlns:a16="http://schemas.microsoft.com/office/drawing/2014/main" id="{9A92A628-7626-4E22-838A-455A63D4A4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30">
              <a:extLst>
                <a:ext uri="{FF2B5EF4-FFF2-40B4-BE49-F238E27FC236}">
                  <a16:creationId xmlns:a16="http://schemas.microsoft.com/office/drawing/2014/main" id="{359A021D-294B-48FE-BBA8-DC60686617F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1">
              <a:extLst>
                <a:ext uri="{FF2B5EF4-FFF2-40B4-BE49-F238E27FC236}">
                  <a16:creationId xmlns:a16="http://schemas.microsoft.com/office/drawing/2014/main" id="{D5129D3B-69EB-411C-A96D-78C5AEC027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2">
              <a:extLst>
                <a:ext uri="{FF2B5EF4-FFF2-40B4-BE49-F238E27FC236}">
                  <a16:creationId xmlns:a16="http://schemas.microsoft.com/office/drawing/2014/main" id="{FAA50292-C065-4870-B9F6-5A70EAFC5F1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4">
              <a:extLst>
                <a:ext uri="{FF2B5EF4-FFF2-40B4-BE49-F238E27FC236}">
                  <a16:creationId xmlns:a16="http://schemas.microsoft.com/office/drawing/2014/main" id="{EDB28776-DFAF-4317-8E31-7465A8532F7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5">
              <a:extLst>
                <a:ext uri="{FF2B5EF4-FFF2-40B4-BE49-F238E27FC236}">
                  <a16:creationId xmlns:a16="http://schemas.microsoft.com/office/drawing/2014/main" id="{0D4F4FAD-34F6-4B33-90FD-3AA8A4C620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6">
              <a:extLst>
                <a:ext uri="{FF2B5EF4-FFF2-40B4-BE49-F238E27FC236}">
                  <a16:creationId xmlns:a16="http://schemas.microsoft.com/office/drawing/2014/main" id="{F415380B-3397-421D-A933-CC89DC3324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37">
              <a:extLst>
                <a:ext uri="{FF2B5EF4-FFF2-40B4-BE49-F238E27FC236}">
                  <a16:creationId xmlns:a16="http://schemas.microsoft.com/office/drawing/2014/main" id="{04A45E08-7BA3-4257-BE0C-4373143925D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38">
              <a:extLst>
                <a:ext uri="{FF2B5EF4-FFF2-40B4-BE49-F238E27FC236}">
                  <a16:creationId xmlns:a16="http://schemas.microsoft.com/office/drawing/2014/main" id="{5810F18A-69A4-4CCB-A80B-545A1647F17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39">
              <a:extLst>
                <a:ext uri="{FF2B5EF4-FFF2-40B4-BE49-F238E27FC236}">
                  <a16:creationId xmlns:a16="http://schemas.microsoft.com/office/drawing/2014/main" id="{D5B10652-0D5C-4749-ADAF-584434AD908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40">
              <a:extLst>
                <a:ext uri="{FF2B5EF4-FFF2-40B4-BE49-F238E27FC236}">
                  <a16:creationId xmlns:a16="http://schemas.microsoft.com/office/drawing/2014/main" id="{205F75DD-D082-4E55-8BB3-19E49B5251D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1">
              <a:extLst>
                <a:ext uri="{FF2B5EF4-FFF2-40B4-BE49-F238E27FC236}">
                  <a16:creationId xmlns:a16="http://schemas.microsoft.com/office/drawing/2014/main" id="{14685064-B733-4696-B051-D4116CDA96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2">
              <a:extLst>
                <a:ext uri="{FF2B5EF4-FFF2-40B4-BE49-F238E27FC236}">
                  <a16:creationId xmlns:a16="http://schemas.microsoft.com/office/drawing/2014/main" id="{3B55D23F-1F2C-4A4A-8B6B-955FAAB14E2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3">
              <a:extLst>
                <a:ext uri="{FF2B5EF4-FFF2-40B4-BE49-F238E27FC236}">
                  <a16:creationId xmlns:a16="http://schemas.microsoft.com/office/drawing/2014/main" id="{C704E5CC-CB7C-43D0-8DB9-71040BCB5C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4">
              <a:extLst>
                <a:ext uri="{FF2B5EF4-FFF2-40B4-BE49-F238E27FC236}">
                  <a16:creationId xmlns:a16="http://schemas.microsoft.com/office/drawing/2014/main" id="{963668B1-3688-4C6C-8482-4417104F4A3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5">
              <a:extLst>
                <a:ext uri="{FF2B5EF4-FFF2-40B4-BE49-F238E27FC236}">
                  <a16:creationId xmlns:a16="http://schemas.microsoft.com/office/drawing/2014/main" id="{D4A020E5-02D2-4181-8906-637100F8E21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6">
              <a:extLst>
                <a:ext uri="{FF2B5EF4-FFF2-40B4-BE49-F238E27FC236}">
                  <a16:creationId xmlns:a16="http://schemas.microsoft.com/office/drawing/2014/main" id="{EEF6D800-C28A-417D-909E-BE8B898935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47">
              <a:extLst>
                <a:ext uri="{FF2B5EF4-FFF2-40B4-BE49-F238E27FC236}">
                  <a16:creationId xmlns:a16="http://schemas.microsoft.com/office/drawing/2014/main" id="{2CBB1D9B-4CBF-4D1F-9D2D-F9A8103B133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48">
              <a:extLst>
                <a:ext uri="{FF2B5EF4-FFF2-40B4-BE49-F238E27FC236}">
                  <a16:creationId xmlns:a16="http://schemas.microsoft.com/office/drawing/2014/main" id="{31DCA20D-D989-4508-87E5-763ABB09316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49">
              <a:extLst>
                <a:ext uri="{FF2B5EF4-FFF2-40B4-BE49-F238E27FC236}">
                  <a16:creationId xmlns:a16="http://schemas.microsoft.com/office/drawing/2014/main" id="{2DF49CB4-CD9B-4FF0-8C5A-9FE77F8DF6F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50">
              <a:extLst>
                <a:ext uri="{FF2B5EF4-FFF2-40B4-BE49-F238E27FC236}">
                  <a16:creationId xmlns:a16="http://schemas.microsoft.com/office/drawing/2014/main" id="{2F69E0CB-5F1F-4941-9066-AD1B81BD9C5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1">
              <a:extLst>
                <a:ext uri="{FF2B5EF4-FFF2-40B4-BE49-F238E27FC236}">
                  <a16:creationId xmlns:a16="http://schemas.microsoft.com/office/drawing/2014/main" id="{2C48C0F0-CB08-41BE-8450-F0AE5CDDA1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2">
              <a:extLst>
                <a:ext uri="{FF2B5EF4-FFF2-40B4-BE49-F238E27FC236}">
                  <a16:creationId xmlns:a16="http://schemas.microsoft.com/office/drawing/2014/main" id="{7BD0968C-BFDF-42BE-81D4-1C25C0788E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3">
              <a:extLst>
                <a:ext uri="{FF2B5EF4-FFF2-40B4-BE49-F238E27FC236}">
                  <a16:creationId xmlns:a16="http://schemas.microsoft.com/office/drawing/2014/main" id="{179D3057-57DD-40CC-994B-9C060E48C1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4">
              <a:extLst>
                <a:ext uri="{FF2B5EF4-FFF2-40B4-BE49-F238E27FC236}">
                  <a16:creationId xmlns:a16="http://schemas.microsoft.com/office/drawing/2014/main" id="{93E51C96-8EDC-4413-AFB8-2841880815C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5">
              <a:extLst>
                <a:ext uri="{FF2B5EF4-FFF2-40B4-BE49-F238E27FC236}">
                  <a16:creationId xmlns:a16="http://schemas.microsoft.com/office/drawing/2014/main" id="{26B89543-C793-47E4-8A16-0FB316C384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6">
              <a:extLst>
                <a:ext uri="{FF2B5EF4-FFF2-40B4-BE49-F238E27FC236}">
                  <a16:creationId xmlns:a16="http://schemas.microsoft.com/office/drawing/2014/main" id="{89442748-4507-4BF4-B0AA-4CC8E4E0D4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57">
              <a:extLst>
                <a:ext uri="{FF2B5EF4-FFF2-40B4-BE49-F238E27FC236}">
                  <a16:creationId xmlns:a16="http://schemas.microsoft.com/office/drawing/2014/main" id="{F3CECE76-B579-43B2-9709-EB443A8410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58">
              <a:extLst>
                <a:ext uri="{FF2B5EF4-FFF2-40B4-BE49-F238E27FC236}">
                  <a16:creationId xmlns:a16="http://schemas.microsoft.com/office/drawing/2014/main" id="{03F1F8C1-C41D-4504-BDB0-833F17C08B0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59">
              <a:extLst>
                <a:ext uri="{FF2B5EF4-FFF2-40B4-BE49-F238E27FC236}">
                  <a16:creationId xmlns:a16="http://schemas.microsoft.com/office/drawing/2014/main" id="{8F899D25-5266-4ECF-A7BB-EAA2AE520A7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8" name="Freeform 60">
              <a:extLst>
                <a:ext uri="{FF2B5EF4-FFF2-40B4-BE49-F238E27FC236}">
                  <a16:creationId xmlns:a16="http://schemas.microsoft.com/office/drawing/2014/main" id="{60B7E294-D219-43A1-945B-89B05BC70D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9" name="Freeform 61">
              <a:extLst>
                <a:ext uri="{FF2B5EF4-FFF2-40B4-BE49-F238E27FC236}">
                  <a16:creationId xmlns:a16="http://schemas.microsoft.com/office/drawing/2014/main" id="{3F8AC8EA-B7F7-46F5-B289-ACCD16BF476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0" name="Freeform 62">
              <a:extLst>
                <a:ext uri="{FF2B5EF4-FFF2-40B4-BE49-F238E27FC236}">
                  <a16:creationId xmlns:a16="http://schemas.microsoft.com/office/drawing/2014/main" id="{5BBFA70C-DEF9-4C11-AE70-67E9640DA1A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3852097012"/>
      </p:ext>
    </p:extLst>
  </p:cSld>
  <p:clrMapOvr>
    <a:masterClrMapping/>
  </p:clrMapOvr>
  <p:hf hdr="0" ftr="0" dt="0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Lear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9153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7475" y="2487775"/>
            <a:ext cx="4387042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48425825-A952-45CA-A2C1-3B5A3A7682C8}"/>
              </a:ext>
            </a:extLst>
          </p:cNvPr>
          <p:cNvSpPr/>
          <p:nvPr userDrawn="1"/>
        </p:nvSpPr>
        <p:spPr>
          <a:xfrm>
            <a:off x="4874521" y="-1"/>
            <a:ext cx="4278479" cy="6879660"/>
          </a:xfrm>
          <a:custGeom>
            <a:avLst/>
            <a:gdLst>
              <a:gd name="connsiteX0" fmla="*/ 1684339 w 4278479"/>
              <a:gd name="connsiteY0" fmla="*/ 0 h 6879660"/>
              <a:gd name="connsiteX1" fmla="*/ 4278479 w 4278479"/>
              <a:gd name="connsiteY1" fmla="*/ 0 h 6879660"/>
              <a:gd name="connsiteX2" fmla="*/ 4278479 w 4278479"/>
              <a:gd name="connsiteY2" fmla="*/ 6879660 h 6879660"/>
              <a:gd name="connsiteX3" fmla="*/ 1684339 w 4278479"/>
              <a:gd name="connsiteY3" fmla="*/ 6879660 h 6879660"/>
              <a:gd name="connsiteX4" fmla="*/ 0 w 4278479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78479" h="6879660">
                <a:moveTo>
                  <a:pt x="1684339" y="0"/>
                </a:moveTo>
                <a:lnTo>
                  <a:pt x="4278479" y="0"/>
                </a:lnTo>
                <a:lnTo>
                  <a:pt x="4278479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53571" t="-17583" r="-76930" b="-3028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 sz="1800"/>
          </a:p>
        </p:txBody>
      </p:sp>
      <p:sp>
        <p:nvSpPr>
          <p:cNvPr id="191" name="Text Placeholder 140">
            <a:extLst>
              <a:ext uri="{FF2B5EF4-FFF2-40B4-BE49-F238E27FC236}">
                <a16:creationId xmlns:a16="http://schemas.microsoft.com/office/drawing/2014/main" id="{E27288F6-FEA5-48A9-9397-E63BF87F9BE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7475" y="5394944"/>
            <a:ext cx="3579152" cy="707231"/>
          </a:xfrm>
          <a:prstGeom prst="rect">
            <a:avLst/>
          </a:prstGeom>
        </p:spPr>
        <p:txBody>
          <a:bodyPr>
            <a:normAutofit/>
          </a:bodyPr>
          <a:lstStyle>
            <a:lvl1pPr rtl="0"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 rtl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 rtl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 rtl="0"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 rtl="0"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192" name="Text Placeholder 135">
            <a:extLst>
              <a:ext uri="{FF2B5EF4-FFF2-40B4-BE49-F238E27FC236}">
                <a16:creationId xmlns:a16="http://schemas.microsoft.com/office/drawing/2014/main" id="{2540F8E3-85F6-41D1-8A3D-3708AF405E4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6247" y="5338960"/>
            <a:ext cx="216000" cy="10800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rtl="0"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 rtl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 rtl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 rtl="0"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 rtl="0"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 rtl="0"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 rtl="0"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 rtl="0"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 rtl="0"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grpSp>
        <p:nvGrpSpPr>
          <p:cNvPr id="193" name="Group 4">
            <a:extLst>
              <a:ext uri="{FF2B5EF4-FFF2-40B4-BE49-F238E27FC236}">
                <a16:creationId xmlns:a16="http://schemas.microsoft.com/office/drawing/2014/main" id="{C366238A-1481-44FD-8CFE-A8A1D4C05274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</p:grpSpPr>
        <p:sp>
          <p:nvSpPr>
            <p:cNvPr id="194" name="AutoShape 3">
              <a:extLst>
                <a:ext uri="{FF2B5EF4-FFF2-40B4-BE49-F238E27FC236}">
                  <a16:creationId xmlns:a16="http://schemas.microsoft.com/office/drawing/2014/main" id="{A16A82FE-1A85-4E2F-BEA2-BC264BD33EB5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5" name="Rectangle 5">
              <a:extLst>
                <a:ext uri="{FF2B5EF4-FFF2-40B4-BE49-F238E27FC236}">
                  <a16:creationId xmlns:a16="http://schemas.microsoft.com/office/drawing/2014/main" id="{DF9B033A-9114-4AA7-8827-864CD90546DD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6" name="Freeform 6">
              <a:extLst>
                <a:ext uri="{FF2B5EF4-FFF2-40B4-BE49-F238E27FC236}">
                  <a16:creationId xmlns:a16="http://schemas.microsoft.com/office/drawing/2014/main" id="{9AEE0D06-1B58-4826-87BA-28E0A1E3D2F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7" name="Freeform 7">
              <a:extLst>
                <a:ext uri="{FF2B5EF4-FFF2-40B4-BE49-F238E27FC236}">
                  <a16:creationId xmlns:a16="http://schemas.microsoft.com/office/drawing/2014/main" id="{A458CB27-72D4-440B-9DA2-6AA0890ECD4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8" name="Freeform 8">
              <a:extLst>
                <a:ext uri="{FF2B5EF4-FFF2-40B4-BE49-F238E27FC236}">
                  <a16:creationId xmlns:a16="http://schemas.microsoft.com/office/drawing/2014/main" id="{7DF7DBB3-472B-4B18-8648-11E24D5A89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9" name="Freeform 9">
              <a:extLst>
                <a:ext uri="{FF2B5EF4-FFF2-40B4-BE49-F238E27FC236}">
                  <a16:creationId xmlns:a16="http://schemas.microsoft.com/office/drawing/2014/main" id="{B73FBB93-0CD8-475D-A042-DD589E2CF9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0" name="Freeform 10">
              <a:extLst>
                <a:ext uri="{FF2B5EF4-FFF2-40B4-BE49-F238E27FC236}">
                  <a16:creationId xmlns:a16="http://schemas.microsoft.com/office/drawing/2014/main" id="{42F6B194-8439-460C-80D6-AA2DF8B63F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1" name="Freeform 11">
              <a:extLst>
                <a:ext uri="{FF2B5EF4-FFF2-40B4-BE49-F238E27FC236}">
                  <a16:creationId xmlns:a16="http://schemas.microsoft.com/office/drawing/2014/main" id="{11E4091C-A776-400D-85BF-386C4C917C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2" name="Freeform 12">
              <a:extLst>
                <a:ext uri="{FF2B5EF4-FFF2-40B4-BE49-F238E27FC236}">
                  <a16:creationId xmlns:a16="http://schemas.microsoft.com/office/drawing/2014/main" id="{ACADAE96-ACC9-4990-B3EC-C1288C248C3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3" name="Freeform 13">
              <a:extLst>
                <a:ext uri="{FF2B5EF4-FFF2-40B4-BE49-F238E27FC236}">
                  <a16:creationId xmlns:a16="http://schemas.microsoft.com/office/drawing/2014/main" id="{8B8D1ED5-EEF6-49E2-90EF-96454B890D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4" name="Freeform 14">
              <a:extLst>
                <a:ext uri="{FF2B5EF4-FFF2-40B4-BE49-F238E27FC236}">
                  <a16:creationId xmlns:a16="http://schemas.microsoft.com/office/drawing/2014/main" id="{49E74BCE-193F-4901-94DE-24E595D5B2A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5" name="Freeform 15">
              <a:extLst>
                <a:ext uri="{FF2B5EF4-FFF2-40B4-BE49-F238E27FC236}">
                  <a16:creationId xmlns:a16="http://schemas.microsoft.com/office/drawing/2014/main" id="{FD9C17F2-E82C-4FF5-80AC-D462B98224B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6" name="Freeform 16">
              <a:extLst>
                <a:ext uri="{FF2B5EF4-FFF2-40B4-BE49-F238E27FC236}">
                  <a16:creationId xmlns:a16="http://schemas.microsoft.com/office/drawing/2014/main" id="{FCC21753-6C7B-4349-8CFA-A26A50A444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7" name="Freeform 17">
              <a:extLst>
                <a:ext uri="{FF2B5EF4-FFF2-40B4-BE49-F238E27FC236}">
                  <a16:creationId xmlns:a16="http://schemas.microsoft.com/office/drawing/2014/main" id="{B09C1CE8-CC1F-4282-9567-7ED675655B3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8" name="Freeform 18">
              <a:extLst>
                <a:ext uri="{FF2B5EF4-FFF2-40B4-BE49-F238E27FC236}">
                  <a16:creationId xmlns:a16="http://schemas.microsoft.com/office/drawing/2014/main" id="{3B412C14-125A-4D03-A2E4-8C0C57AACF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9" name="Freeform 19">
              <a:extLst>
                <a:ext uri="{FF2B5EF4-FFF2-40B4-BE49-F238E27FC236}">
                  <a16:creationId xmlns:a16="http://schemas.microsoft.com/office/drawing/2014/main" id="{FF70A6B8-A406-4E65-B434-D3FDF7A127B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0" name="Freeform 20">
              <a:extLst>
                <a:ext uri="{FF2B5EF4-FFF2-40B4-BE49-F238E27FC236}">
                  <a16:creationId xmlns:a16="http://schemas.microsoft.com/office/drawing/2014/main" id="{FF5A4F55-58B9-4F7D-8511-C8D6017736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1" name="Rectangle 21">
              <a:extLst>
                <a:ext uri="{FF2B5EF4-FFF2-40B4-BE49-F238E27FC236}">
                  <a16:creationId xmlns:a16="http://schemas.microsoft.com/office/drawing/2014/main" id="{799B41E4-11D5-47EA-A49D-22EE55E413E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2" name="Freeform 22">
              <a:extLst>
                <a:ext uri="{FF2B5EF4-FFF2-40B4-BE49-F238E27FC236}">
                  <a16:creationId xmlns:a16="http://schemas.microsoft.com/office/drawing/2014/main" id="{EB513207-39EE-4600-9A16-56DFDE01E49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3" name="Freeform 23">
              <a:extLst>
                <a:ext uri="{FF2B5EF4-FFF2-40B4-BE49-F238E27FC236}">
                  <a16:creationId xmlns:a16="http://schemas.microsoft.com/office/drawing/2014/main" id="{BA5EAD27-683D-443D-85C4-44D29B393FB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4" name="Freeform 24">
              <a:extLst>
                <a:ext uri="{FF2B5EF4-FFF2-40B4-BE49-F238E27FC236}">
                  <a16:creationId xmlns:a16="http://schemas.microsoft.com/office/drawing/2014/main" id="{EFB1EAB7-633F-4E47-891D-4EAE8E2D48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5" name="Freeform 25">
              <a:extLst>
                <a:ext uri="{FF2B5EF4-FFF2-40B4-BE49-F238E27FC236}">
                  <a16:creationId xmlns:a16="http://schemas.microsoft.com/office/drawing/2014/main" id="{458D94FD-539E-4EA0-8DA1-5DB8775CB9B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6" name="Freeform 26">
              <a:extLst>
                <a:ext uri="{FF2B5EF4-FFF2-40B4-BE49-F238E27FC236}">
                  <a16:creationId xmlns:a16="http://schemas.microsoft.com/office/drawing/2014/main" id="{2137F48D-1B48-4810-94A3-54919670CE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7" name="Freeform 27">
              <a:extLst>
                <a:ext uri="{FF2B5EF4-FFF2-40B4-BE49-F238E27FC236}">
                  <a16:creationId xmlns:a16="http://schemas.microsoft.com/office/drawing/2014/main" id="{5760EF8A-7A4B-48E9-A642-D98D4BABEC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8" name="Freeform 28">
              <a:extLst>
                <a:ext uri="{FF2B5EF4-FFF2-40B4-BE49-F238E27FC236}">
                  <a16:creationId xmlns:a16="http://schemas.microsoft.com/office/drawing/2014/main" id="{03372B8C-BFAC-408F-AA26-E97E364CFA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9" name="Freeform 29">
              <a:extLst>
                <a:ext uri="{FF2B5EF4-FFF2-40B4-BE49-F238E27FC236}">
                  <a16:creationId xmlns:a16="http://schemas.microsoft.com/office/drawing/2014/main" id="{4B89C016-19B1-4E5C-B7C9-8DF21A35EF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0" name="Freeform 30">
              <a:extLst>
                <a:ext uri="{FF2B5EF4-FFF2-40B4-BE49-F238E27FC236}">
                  <a16:creationId xmlns:a16="http://schemas.microsoft.com/office/drawing/2014/main" id="{BF0B9495-137A-48C2-BC13-B1B8DA8178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1" name="Freeform 31">
              <a:extLst>
                <a:ext uri="{FF2B5EF4-FFF2-40B4-BE49-F238E27FC236}">
                  <a16:creationId xmlns:a16="http://schemas.microsoft.com/office/drawing/2014/main" id="{7097B3A8-D1EB-4F4A-868B-9CFEB69C100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2" name="Freeform 32">
              <a:extLst>
                <a:ext uri="{FF2B5EF4-FFF2-40B4-BE49-F238E27FC236}">
                  <a16:creationId xmlns:a16="http://schemas.microsoft.com/office/drawing/2014/main" id="{99214517-A98B-4938-919A-8AB2DB569C6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3" name="Freeform 34">
              <a:extLst>
                <a:ext uri="{FF2B5EF4-FFF2-40B4-BE49-F238E27FC236}">
                  <a16:creationId xmlns:a16="http://schemas.microsoft.com/office/drawing/2014/main" id="{7C0C3D95-28F0-4D4D-9417-68BC68B4479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4" name="Freeform 35">
              <a:extLst>
                <a:ext uri="{FF2B5EF4-FFF2-40B4-BE49-F238E27FC236}">
                  <a16:creationId xmlns:a16="http://schemas.microsoft.com/office/drawing/2014/main" id="{57C18F99-2D26-4739-94EF-9B5207BC58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5" name="Freeform 36">
              <a:extLst>
                <a:ext uri="{FF2B5EF4-FFF2-40B4-BE49-F238E27FC236}">
                  <a16:creationId xmlns:a16="http://schemas.microsoft.com/office/drawing/2014/main" id="{819415D0-A8C8-470F-8F9F-D9A0267B9C4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6" name="Freeform 37">
              <a:extLst>
                <a:ext uri="{FF2B5EF4-FFF2-40B4-BE49-F238E27FC236}">
                  <a16:creationId xmlns:a16="http://schemas.microsoft.com/office/drawing/2014/main" id="{DA8E6AB4-433E-4E0B-AD1D-B77749F33AE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7" name="Freeform 38">
              <a:extLst>
                <a:ext uri="{FF2B5EF4-FFF2-40B4-BE49-F238E27FC236}">
                  <a16:creationId xmlns:a16="http://schemas.microsoft.com/office/drawing/2014/main" id="{23E9FF04-BEC6-48D8-AF37-4357105514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8" name="Freeform 39">
              <a:extLst>
                <a:ext uri="{FF2B5EF4-FFF2-40B4-BE49-F238E27FC236}">
                  <a16:creationId xmlns:a16="http://schemas.microsoft.com/office/drawing/2014/main" id="{CD4ECD4A-14F8-4DFA-B823-16661D725B6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9" name="Freeform 40">
              <a:extLst>
                <a:ext uri="{FF2B5EF4-FFF2-40B4-BE49-F238E27FC236}">
                  <a16:creationId xmlns:a16="http://schemas.microsoft.com/office/drawing/2014/main" id="{7A31D357-C630-4CD7-8E30-E27827B687F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0" name="Freeform 41">
              <a:extLst>
                <a:ext uri="{FF2B5EF4-FFF2-40B4-BE49-F238E27FC236}">
                  <a16:creationId xmlns:a16="http://schemas.microsoft.com/office/drawing/2014/main" id="{9E9ED8B2-F2A3-4BD1-B2B6-EAD0CA373B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1" name="Freeform 42">
              <a:extLst>
                <a:ext uri="{FF2B5EF4-FFF2-40B4-BE49-F238E27FC236}">
                  <a16:creationId xmlns:a16="http://schemas.microsoft.com/office/drawing/2014/main" id="{7DF40837-FDD7-421A-A1D9-8B505B8E18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2" name="Freeform 43">
              <a:extLst>
                <a:ext uri="{FF2B5EF4-FFF2-40B4-BE49-F238E27FC236}">
                  <a16:creationId xmlns:a16="http://schemas.microsoft.com/office/drawing/2014/main" id="{E499D836-6725-44CA-A801-245CFAC4D4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3" name="Freeform 44">
              <a:extLst>
                <a:ext uri="{FF2B5EF4-FFF2-40B4-BE49-F238E27FC236}">
                  <a16:creationId xmlns:a16="http://schemas.microsoft.com/office/drawing/2014/main" id="{CEA134F4-1E32-4A75-8F0F-BE767AD3AB5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4" name="Freeform 45">
              <a:extLst>
                <a:ext uri="{FF2B5EF4-FFF2-40B4-BE49-F238E27FC236}">
                  <a16:creationId xmlns:a16="http://schemas.microsoft.com/office/drawing/2014/main" id="{68887BDE-C750-43A2-AC89-5E5E0187D0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5" name="Freeform 46">
              <a:extLst>
                <a:ext uri="{FF2B5EF4-FFF2-40B4-BE49-F238E27FC236}">
                  <a16:creationId xmlns:a16="http://schemas.microsoft.com/office/drawing/2014/main" id="{1AF3CF02-C13E-4F58-AE42-D2F0116AA8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6" name="Freeform 47">
              <a:extLst>
                <a:ext uri="{FF2B5EF4-FFF2-40B4-BE49-F238E27FC236}">
                  <a16:creationId xmlns:a16="http://schemas.microsoft.com/office/drawing/2014/main" id="{4C9E02A0-EFB6-4F8C-A7C4-C6AE5FFE6CC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7" name="Freeform 48">
              <a:extLst>
                <a:ext uri="{FF2B5EF4-FFF2-40B4-BE49-F238E27FC236}">
                  <a16:creationId xmlns:a16="http://schemas.microsoft.com/office/drawing/2014/main" id="{0F6399C8-85AB-435C-97F6-10437B2ADD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8" name="Freeform 49">
              <a:extLst>
                <a:ext uri="{FF2B5EF4-FFF2-40B4-BE49-F238E27FC236}">
                  <a16:creationId xmlns:a16="http://schemas.microsoft.com/office/drawing/2014/main" id="{6BDDF307-0681-4320-89E4-8527D07ED45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9" name="Freeform 50">
              <a:extLst>
                <a:ext uri="{FF2B5EF4-FFF2-40B4-BE49-F238E27FC236}">
                  <a16:creationId xmlns:a16="http://schemas.microsoft.com/office/drawing/2014/main" id="{BF63E8AB-B201-4E5E-9F4A-0F9E2DDEDB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0" name="Freeform 51">
              <a:extLst>
                <a:ext uri="{FF2B5EF4-FFF2-40B4-BE49-F238E27FC236}">
                  <a16:creationId xmlns:a16="http://schemas.microsoft.com/office/drawing/2014/main" id="{66F20773-0718-4FDE-8B1A-B831EFF31B3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1" name="Freeform 52">
              <a:extLst>
                <a:ext uri="{FF2B5EF4-FFF2-40B4-BE49-F238E27FC236}">
                  <a16:creationId xmlns:a16="http://schemas.microsoft.com/office/drawing/2014/main" id="{7E4AF9AB-36EC-43BA-89F5-F2FFE24FE40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2" name="Freeform 53">
              <a:extLst>
                <a:ext uri="{FF2B5EF4-FFF2-40B4-BE49-F238E27FC236}">
                  <a16:creationId xmlns:a16="http://schemas.microsoft.com/office/drawing/2014/main" id="{ABC84380-5BE8-4129-988C-D2142E3C188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3" name="Freeform 54">
              <a:extLst>
                <a:ext uri="{FF2B5EF4-FFF2-40B4-BE49-F238E27FC236}">
                  <a16:creationId xmlns:a16="http://schemas.microsoft.com/office/drawing/2014/main" id="{462A1374-412D-43DD-93AD-23F1F3EDFF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4" name="Freeform 55">
              <a:extLst>
                <a:ext uri="{FF2B5EF4-FFF2-40B4-BE49-F238E27FC236}">
                  <a16:creationId xmlns:a16="http://schemas.microsoft.com/office/drawing/2014/main" id="{E5BF29BA-F669-490B-8CA4-2F1DED1A32B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5" name="Freeform 56">
              <a:extLst>
                <a:ext uri="{FF2B5EF4-FFF2-40B4-BE49-F238E27FC236}">
                  <a16:creationId xmlns:a16="http://schemas.microsoft.com/office/drawing/2014/main" id="{FDF6BDCE-AEBD-4B3A-9BCA-148A1CA16E0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6" name="Freeform 57">
              <a:extLst>
                <a:ext uri="{FF2B5EF4-FFF2-40B4-BE49-F238E27FC236}">
                  <a16:creationId xmlns:a16="http://schemas.microsoft.com/office/drawing/2014/main" id="{FC4107ED-4D49-48B5-BB7B-4FC3130ABB3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7" name="Freeform 58">
              <a:extLst>
                <a:ext uri="{FF2B5EF4-FFF2-40B4-BE49-F238E27FC236}">
                  <a16:creationId xmlns:a16="http://schemas.microsoft.com/office/drawing/2014/main" id="{31AD2016-07A6-4692-958B-279DEE1D8C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8" name="Freeform 59">
              <a:extLst>
                <a:ext uri="{FF2B5EF4-FFF2-40B4-BE49-F238E27FC236}">
                  <a16:creationId xmlns:a16="http://schemas.microsoft.com/office/drawing/2014/main" id="{A30F9EC3-B34A-46AF-9A95-DB2FF6F510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9" name="Freeform 60">
              <a:extLst>
                <a:ext uri="{FF2B5EF4-FFF2-40B4-BE49-F238E27FC236}">
                  <a16:creationId xmlns:a16="http://schemas.microsoft.com/office/drawing/2014/main" id="{15595DEF-B7CF-4822-87C8-2456748A609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50" name="Freeform 61">
              <a:extLst>
                <a:ext uri="{FF2B5EF4-FFF2-40B4-BE49-F238E27FC236}">
                  <a16:creationId xmlns:a16="http://schemas.microsoft.com/office/drawing/2014/main" id="{1B0B6565-CE58-4C06-84C9-66C2AF9E4A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51" name="Freeform 62">
              <a:extLst>
                <a:ext uri="{FF2B5EF4-FFF2-40B4-BE49-F238E27FC236}">
                  <a16:creationId xmlns:a16="http://schemas.microsoft.com/office/drawing/2014/main" id="{7A593FB4-6D84-4D7E-9C5F-F7C5A99797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3133395967"/>
      </p:ext>
    </p:extLst>
  </p:cSld>
  <p:clrMapOvr>
    <a:masterClrMapping/>
  </p:clrMapOvr>
  <p:hf hdr="0" ftr="0" dt="0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Mov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9153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7475" y="2487775"/>
            <a:ext cx="4387042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5EA9DB1B-8CB0-4378-A53C-32E64EAAD125}"/>
              </a:ext>
            </a:extLst>
          </p:cNvPr>
          <p:cNvSpPr/>
          <p:nvPr userDrawn="1"/>
        </p:nvSpPr>
        <p:spPr>
          <a:xfrm>
            <a:off x="4874521" y="-1"/>
            <a:ext cx="4278479" cy="6879660"/>
          </a:xfrm>
          <a:custGeom>
            <a:avLst/>
            <a:gdLst>
              <a:gd name="connsiteX0" fmla="*/ 1684339 w 4278479"/>
              <a:gd name="connsiteY0" fmla="*/ 0 h 6879660"/>
              <a:gd name="connsiteX1" fmla="*/ 4278479 w 4278479"/>
              <a:gd name="connsiteY1" fmla="*/ 0 h 6879660"/>
              <a:gd name="connsiteX2" fmla="*/ 4278479 w 4278479"/>
              <a:gd name="connsiteY2" fmla="*/ 6879660 h 6879660"/>
              <a:gd name="connsiteX3" fmla="*/ 1684339 w 4278479"/>
              <a:gd name="connsiteY3" fmla="*/ 6879660 h 6879660"/>
              <a:gd name="connsiteX4" fmla="*/ 0 w 4278479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78479" h="6879660">
                <a:moveTo>
                  <a:pt x="1684339" y="0"/>
                </a:moveTo>
                <a:lnTo>
                  <a:pt x="4278479" y="0"/>
                </a:lnTo>
                <a:lnTo>
                  <a:pt x="4278479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39968" t="-3581" r="-35868" b="-881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 sz="1800"/>
          </a:p>
        </p:txBody>
      </p:sp>
      <p:sp>
        <p:nvSpPr>
          <p:cNvPr id="67" name="Text Placeholder 140">
            <a:extLst>
              <a:ext uri="{FF2B5EF4-FFF2-40B4-BE49-F238E27FC236}">
                <a16:creationId xmlns:a16="http://schemas.microsoft.com/office/drawing/2014/main" id="{2FB12A17-A4AD-40AD-A8A2-2F1F24F1928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7475" y="5394944"/>
            <a:ext cx="3579152" cy="707231"/>
          </a:xfrm>
          <a:prstGeom prst="rect">
            <a:avLst/>
          </a:prstGeom>
        </p:spPr>
        <p:txBody>
          <a:bodyPr>
            <a:normAutofit/>
          </a:bodyPr>
          <a:lstStyle>
            <a:lvl1pPr rtl="0"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 rtl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 rtl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 rtl="0"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 rtl="0"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9" name="Text Placeholder 135">
            <a:extLst>
              <a:ext uri="{FF2B5EF4-FFF2-40B4-BE49-F238E27FC236}">
                <a16:creationId xmlns:a16="http://schemas.microsoft.com/office/drawing/2014/main" id="{7EBDF707-7652-4E10-801E-3F9BED873B2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6247" y="5338960"/>
            <a:ext cx="216000" cy="10800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rtl="0"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 rtl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 rtl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 rtl="0"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 rtl="0"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 rtl="0"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 rtl="0"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 rtl="0"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 rtl="0"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grpSp>
        <p:nvGrpSpPr>
          <p:cNvPr id="191" name="Group 4">
            <a:extLst>
              <a:ext uri="{FF2B5EF4-FFF2-40B4-BE49-F238E27FC236}">
                <a16:creationId xmlns:a16="http://schemas.microsoft.com/office/drawing/2014/main" id="{5DFAC49E-5048-4C0B-88AF-DD341BCA55FC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</p:grpSpPr>
        <p:sp>
          <p:nvSpPr>
            <p:cNvPr id="192" name="AutoShape 3">
              <a:extLst>
                <a:ext uri="{FF2B5EF4-FFF2-40B4-BE49-F238E27FC236}">
                  <a16:creationId xmlns:a16="http://schemas.microsoft.com/office/drawing/2014/main" id="{36938D2C-A88E-45C1-9F08-0E3E62A8CA09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3" name="Rectangle 5">
              <a:extLst>
                <a:ext uri="{FF2B5EF4-FFF2-40B4-BE49-F238E27FC236}">
                  <a16:creationId xmlns:a16="http://schemas.microsoft.com/office/drawing/2014/main" id="{490436ED-FCB6-419C-962E-33912A42EB9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4" name="Freeform 6">
              <a:extLst>
                <a:ext uri="{FF2B5EF4-FFF2-40B4-BE49-F238E27FC236}">
                  <a16:creationId xmlns:a16="http://schemas.microsoft.com/office/drawing/2014/main" id="{F15878F4-9F1F-432C-A2EF-CB4605D1ED8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5" name="Freeform 7">
              <a:extLst>
                <a:ext uri="{FF2B5EF4-FFF2-40B4-BE49-F238E27FC236}">
                  <a16:creationId xmlns:a16="http://schemas.microsoft.com/office/drawing/2014/main" id="{E256C9E3-C069-4FAA-851D-5BAEEB9517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6" name="Freeform 8">
              <a:extLst>
                <a:ext uri="{FF2B5EF4-FFF2-40B4-BE49-F238E27FC236}">
                  <a16:creationId xmlns:a16="http://schemas.microsoft.com/office/drawing/2014/main" id="{4BFC8DFA-AB97-4085-B99D-B18B9D197F7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7" name="Freeform 9">
              <a:extLst>
                <a:ext uri="{FF2B5EF4-FFF2-40B4-BE49-F238E27FC236}">
                  <a16:creationId xmlns:a16="http://schemas.microsoft.com/office/drawing/2014/main" id="{78F3C667-0955-4F9A-B5D0-847ED332E9F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8" name="Freeform 10">
              <a:extLst>
                <a:ext uri="{FF2B5EF4-FFF2-40B4-BE49-F238E27FC236}">
                  <a16:creationId xmlns:a16="http://schemas.microsoft.com/office/drawing/2014/main" id="{A9A1468F-693C-4929-B8E6-2BF1446EE8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9" name="Freeform 11">
              <a:extLst>
                <a:ext uri="{FF2B5EF4-FFF2-40B4-BE49-F238E27FC236}">
                  <a16:creationId xmlns:a16="http://schemas.microsoft.com/office/drawing/2014/main" id="{178C2234-E03F-416A-A115-2FACCCF4BF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0" name="Freeform 12">
              <a:extLst>
                <a:ext uri="{FF2B5EF4-FFF2-40B4-BE49-F238E27FC236}">
                  <a16:creationId xmlns:a16="http://schemas.microsoft.com/office/drawing/2014/main" id="{DE406D96-5039-41A1-91DD-04F0628AB69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1" name="Freeform 13">
              <a:extLst>
                <a:ext uri="{FF2B5EF4-FFF2-40B4-BE49-F238E27FC236}">
                  <a16:creationId xmlns:a16="http://schemas.microsoft.com/office/drawing/2014/main" id="{51F8B561-ECA2-4E88-ACA2-5792D3DCFEA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2" name="Freeform 14">
              <a:extLst>
                <a:ext uri="{FF2B5EF4-FFF2-40B4-BE49-F238E27FC236}">
                  <a16:creationId xmlns:a16="http://schemas.microsoft.com/office/drawing/2014/main" id="{DEFCC964-DAFD-4E8D-8C43-2A23F5E6D27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3" name="Freeform 15">
              <a:extLst>
                <a:ext uri="{FF2B5EF4-FFF2-40B4-BE49-F238E27FC236}">
                  <a16:creationId xmlns:a16="http://schemas.microsoft.com/office/drawing/2014/main" id="{05E8167C-AA9B-4896-80A6-1FC6786FCF6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4" name="Freeform 16">
              <a:extLst>
                <a:ext uri="{FF2B5EF4-FFF2-40B4-BE49-F238E27FC236}">
                  <a16:creationId xmlns:a16="http://schemas.microsoft.com/office/drawing/2014/main" id="{D03D6B3D-0318-40D3-A176-5910C6690A6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5" name="Freeform 17">
              <a:extLst>
                <a:ext uri="{FF2B5EF4-FFF2-40B4-BE49-F238E27FC236}">
                  <a16:creationId xmlns:a16="http://schemas.microsoft.com/office/drawing/2014/main" id="{AACF9537-1DEF-403C-97A0-EE4B45B7EEF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6" name="Freeform 18">
              <a:extLst>
                <a:ext uri="{FF2B5EF4-FFF2-40B4-BE49-F238E27FC236}">
                  <a16:creationId xmlns:a16="http://schemas.microsoft.com/office/drawing/2014/main" id="{89A45424-E1B7-49D7-975E-8306520851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7" name="Freeform 19">
              <a:extLst>
                <a:ext uri="{FF2B5EF4-FFF2-40B4-BE49-F238E27FC236}">
                  <a16:creationId xmlns:a16="http://schemas.microsoft.com/office/drawing/2014/main" id="{3018281A-C7ED-4ADD-A578-28052AF36B3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8" name="Freeform 20">
              <a:extLst>
                <a:ext uri="{FF2B5EF4-FFF2-40B4-BE49-F238E27FC236}">
                  <a16:creationId xmlns:a16="http://schemas.microsoft.com/office/drawing/2014/main" id="{B6FEFCD4-D727-4144-8977-D39469A2969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9" name="Rectangle 21">
              <a:extLst>
                <a:ext uri="{FF2B5EF4-FFF2-40B4-BE49-F238E27FC236}">
                  <a16:creationId xmlns:a16="http://schemas.microsoft.com/office/drawing/2014/main" id="{ED2FA614-E2EF-45AB-BE32-D8B4A8AF4C09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0" name="Freeform 22">
              <a:extLst>
                <a:ext uri="{FF2B5EF4-FFF2-40B4-BE49-F238E27FC236}">
                  <a16:creationId xmlns:a16="http://schemas.microsoft.com/office/drawing/2014/main" id="{43F923DF-6857-4DC0-A4F5-4530BAA977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1" name="Freeform 23">
              <a:extLst>
                <a:ext uri="{FF2B5EF4-FFF2-40B4-BE49-F238E27FC236}">
                  <a16:creationId xmlns:a16="http://schemas.microsoft.com/office/drawing/2014/main" id="{71885505-8C6D-4564-ADBA-0D303ACAA05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2" name="Freeform 24">
              <a:extLst>
                <a:ext uri="{FF2B5EF4-FFF2-40B4-BE49-F238E27FC236}">
                  <a16:creationId xmlns:a16="http://schemas.microsoft.com/office/drawing/2014/main" id="{491016D9-826E-47A6-92EB-A1F45352810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3" name="Freeform 25">
              <a:extLst>
                <a:ext uri="{FF2B5EF4-FFF2-40B4-BE49-F238E27FC236}">
                  <a16:creationId xmlns:a16="http://schemas.microsoft.com/office/drawing/2014/main" id="{0A17652A-ED27-481A-9B1A-CD4CCC0C106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4" name="Freeform 26">
              <a:extLst>
                <a:ext uri="{FF2B5EF4-FFF2-40B4-BE49-F238E27FC236}">
                  <a16:creationId xmlns:a16="http://schemas.microsoft.com/office/drawing/2014/main" id="{9D3E490E-085C-4E41-B756-C18B8144B65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5" name="Freeform 27">
              <a:extLst>
                <a:ext uri="{FF2B5EF4-FFF2-40B4-BE49-F238E27FC236}">
                  <a16:creationId xmlns:a16="http://schemas.microsoft.com/office/drawing/2014/main" id="{3C668612-58DA-49A9-B050-F4280AEFF5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6" name="Freeform 28">
              <a:extLst>
                <a:ext uri="{FF2B5EF4-FFF2-40B4-BE49-F238E27FC236}">
                  <a16:creationId xmlns:a16="http://schemas.microsoft.com/office/drawing/2014/main" id="{362F009E-7AC0-4A6B-BD98-F4600509410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7" name="Freeform 29">
              <a:extLst>
                <a:ext uri="{FF2B5EF4-FFF2-40B4-BE49-F238E27FC236}">
                  <a16:creationId xmlns:a16="http://schemas.microsoft.com/office/drawing/2014/main" id="{D69EBE05-8C44-4D39-8C8D-8387013579D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8" name="Freeform 30">
              <a:extLst>
                <a:ext uri="{FF2B5EF4-FFF2-40B4-BE49-F238E27FC236}">
                  <a16:creationId xmlns:a16="http://schemas.microsoft.com/office/drawing/2014/main" id="{1D2F7F1A-62EF-4C8E-8220-7FB75F92C7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9" name="Freeform 31">
              <a:extLst>
                <a:ext uri="{FF2B5EF4-FFF2-40B4-BE49-F238E27FC236}">
                  <a16:creationId xmlns:a16="http://schemas.microsoft.com/office/drawing/2014/main" id="{C3C5A647-215D-4345-B2A6-AEEAD36D132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0" name="Freeform 32">
              <a:extLst>
                <a:ext uri="{FF2B5EF4-FFF2-40B4-BE49-F238E27FC236}">
                  <a16:creationId xmlns:a16="http://schemas.microsoft.com/office/drawing/2014/main" id="{30CBB252-BDD8-4B2B-A205-6934B2C259D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1" name="Freeform 34">
              <a:extLst>
                <a:ext uri="{FF2B5EF4-FFF2-40B4-BE49-F238E27FC236}">
                  <a16:creationId xmlns:a16="http://schemas.microsoft.com/office/drawing/2014/main" id="{C55DAC15-5E94-4BC5-B239-99503C31B2C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2" name="Freeform 35">
              <a:extLst>
                <a:ext uri="{FF2B5EF4-FFF2-40B4-BE49-F238E27FC236}">
                  <a16:creationId xmlns:a16="http://schemas.microsoft.com/office/drawing/2014/main" id="{EF4C43B0-7AFE-41E2-A0F8-71618456C33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3" name="Freeform 36">
              <a:extLst>
                <a:ext uri="{FF2B5EF4-FFF2-40B4-BE49-F238E27FC236}">
                  <a16:creationId xmlns:a16="http://schemas.microsoft.com/office/drawing/2014/main" id="{DFC61C10-2D0A-468C-AC29-A8107CC12A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4" name="Freeform 37">
              <a:extLst>
                <a:ext uri="{FF2B5EF4-FFF2-40B4-BE49-F238E27FC236}">
                  <a16:creationId xmlns:a16="http://schemas.microsoft.com/office/drawing/2014/main" id="{F4EBCAA3-D3E2-440A-9BB9-5D7EFD2C0A1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5" name="Freeform 38">
              <a:extLst>
                <a:ext uri="{FF2B5EF4-FFF2-40B4-BE49-F238E27FC236}">
                  <a16:creationId xmlns:a16="http://schemas.microsoft.com/office/drawing/2014/main" id="{2E530F90-6C4C-4FF6-8D61-347E9001D8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6" name="Freeform 39">
              <a:extLst>
                <a:ext uri="{FF2B5EF4-FFF2-40B4-BE49-F238E27FC236}">
                  <a16:creationId xmlns:a16="http://schemas.microsoft.com/office/drawing/2014/main" id="{1BE986B7-6BE0-49D2-B735-6F508A4D4ED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7" name="Freeform 40">
              <a:extLst>
                <a:ext uri="{FF2B5EF4-FFF2-40B4-BE49-F238E27FC236}">
                  <a16:creationId xmlns:a16="http://schemas.microsoft.com/office/drawing/2014/main" id="{9BAECD90-2921-4FA6-A449-20B03FE2E6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8" name="Freeform 41">
              <a:extLst>
                <a:ext uri="{FF2B5EF4-FFF2-40B4-BE49-F238E27FC236}">
                  <a16:creationId xmlns:a16="http://schemas.microsoft.com/office/drawing/2014/main" id="{06BB6C51-8223-40E7-86E2-0E17BA722C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9" name="Freeform 42">
              <a:extLst>
                <a:ext uri="{FF2B5EF4-FFF2-40B4-BE49-F238E27FC236}">
                  <a16:creationId xmlns:a16="http://schemas.microsoft.com/office/drawing/2014/main" id="{617FC346-219A-46EF-ADA1-A01484D18A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0" name="Freeform 43">
              <a:extLst>
                <a:ext uri="{FF2B5EF4-FFF2-40B4-BE49-F238E27FC236}">
                  <a16:creationId xmlns:a16="http://schemas.microsoft.com/office/drawing/2014/main" id="{4B2C93D0-88E2-4F1E-A0BD-9419124AF0B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1" name="Freeform 44">
              <a:extLst>
                <a:ext uri="{FF2B5EF4-FFF2-40B4-BE49-F238E27FC236}">
                  <a16:creationId xmlns:a16="http://schemas.microsoft.com/office/drawing/2014/main" id="{626A866A-422E-4AE7-BE15-DE25440B4B3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2" name="Freeform 45">
              <a:extLst>
                <a:ext uri="{FF2B5EF4-FFF2-40B4-BE49-F238E27FC236}">
                  <a16:creationId xmlns:a16="http://schemas.microsoft.com/office/drawing/2014/main" id="{3917AD15-FA98-4CF1-8AA3-CD1CF608346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3" name="Freeform 46">
              <a:extLst>
                <a:ext uri="{FF2B5EF4-FFF2-40B4-BE49-F238E27FC236}">
                  <a16:creationId xmlns:a16="http://schemas.microsoft.com/office/drawing/2014/main" id="{EA5E89F9-D1AF-44DB-A4EA-55EF255B1B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4" name="Freeform 47">
              <a:extLst>
                <a:ext uri="{FF2B5EF4-FFF2-40B4-BE49-F238E27FC236}">
                  <a16:creationId xmlns:a16="http://schemas.microsoft.com/office/drawing/2014/main" id="{8017F54E-9460-4018-9E55-ADD36BB4476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5" name="Freeform 48">
              <a:extLst>
                <a:ext uri="{FF2B5EF4-FFF2-40B4-BE49-F238E27FC236}">
                  <a16:creationId xmlns:a16="http://schemas.microsoft.com/office/drawing/2014/main" id="{1F33C3F7-3562-4E41-A975-808C8D50728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6" name="Freeform 49">
              <a:extLst>
                <a:ext uri="{FF2B5EF4-FFF2-40B4-BE49-F238E27FC236}">
                  <a16:creationId xmlns:a16="http://schemas.microsoft.com/office/drawing/2014/main" id="{B7568CF8-3CAC-432B-8B77-DD6163F492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7" name="Freeform 50">
              <a:extLst>
                <a:ext uri="{FF2B5EF4-FFF2-40B4-BE49-F238E27FC236}">
                  <a16:creationId xmlns:a16="http://schemas.microsoft.com/office/drawing/2014/main" id="{261B6066-467E-4458-8CF0-450EFE2B3C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8" name="Freeform 51">
              <a:extLst>
                <a:ext uri="{FF2B5EF4-FFF2-40B4-BE49-F238E27FC236}">
                  <a16:creationId xmlns:a16="http://schemas.microsoft.com/office/drawing/2014/main" id="{7A62EC13-7EC7-464A-8D6B-9898FC150F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9" name="Freeform 52">
              <a:extLst>
                <a:ext uri="{FF2B5EF4-FFF2-40B4-BE49-F238E27FC236}">
                  <a16:creationId xmlns:a16="http://schemas.microsoft.com/office/drawing/2014/main" id="{6696FA61-DF02-4421-94D4-144DA138BF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0" name="Freeform 53">
              <a:extLst>
                <a:ext uri="{FF2B5EF4-FFF2-40B4-BE49-F238E27FC236}">
                  <a16:creationId xmlns:a16="http://schemas.microsoft.com/office/drawing/2014/main" id="{A8EB1E8E-4C9A-4A2B-9D60-7A0B604C95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1" name="Freeform 54">
              <a:extLst>
                <a:ext uri="{FF2B5EF4-FFF2-40B4-BE49-F238E27FC236}">
                  <a16:creationId xmlns:a16="http://schemas.microsoft.com/office/drawing/2014/main" id="{264CF299-FB2B-4C4C-8B11-42787A5CBD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2" name="Freeform 55">
              <a:extLst>
                <a:ext uri="{FF2B5EF4-FFF2-40B4-BE49-F238E27FC236}">
                  <a16:creationId xmlns:a16="http://schemas.microsoft.com/office/drawing/2014/main" id="{B98A84E3-E85C-4D82-A625-01B7338017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3" name="Freeform 56">
              <a:extLst>
                <a:ext uri="{FF2B5EF4-FFF2-40B4-BE49-F238E27FC236}">
                  <a16:creationId xmlns:a16="http://schemas.microsoft.com/office/drawing/2014/main" id="{5A73B91B-166D-41EB-8B65-3AA04EC8277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4" name="Freeform 57">
              <a:extLst>
                <a:ext uri="{FF2B5EF4-FFF2-40B4-BE49-F238E27FC236}">
                  <a16:creationId xmlns:a16="http://schemas.microsoft.com/office/drawing/2014/main" id="{BC52D3C6-16D3-4049-9A08-46580085B79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5" name="Freeform 58">
              <a:extLst>
                <a:ext uri="{FF2B5EF4-FFF2-40B4-BE49-F238E27FC236}">
                  <a16:creationId xmlns:a16="http://schemas.microsoft.com/office/drawing/2014/main" id="{1D95CF2C-E67C-4838-A0BE-6009E09DED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6" name="Freeform 59">
              <a:extLst>
                <a:ext uri="{FF2B5EF4-FFF2-40B4-BE49-F238E27FC236}">
                  <a16:creationId xmlns:a16="http://schemas.microsoft.com/office/drawing/2014/main" id="{FB978F88-7F4C-4F7C-8B60-98BB8BCFD1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7" name="Freeform 60">
              <a:extLst>
                <a:ext uri="{FF2B5EF4-FFF2-40B4-BE49-F238E27FC236}">
                  <a16:creationId xmlns:a16="http://schemas.microsoft.com/office/drawing/2014/main" id="{1578AB31-52A0-4AC8-BBBA-DB92538575C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8" name="Freeform 61">
              <a:extLst>
                <a:ext uri="{FF2B5EF4-FFF2-40B4-BE49-F238E27FC236}">
                  <a16:creationId xmlns:a16="http://schemas.microsoft.com/office/drawing/2014/main" id="{C0F9BCAA-E8E0-4178-9A74-DBD41DBDB7F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9" name="Freeform 62">
              <a:extLst>
                <a:ext uri="{FF2B5EF4-FFF2-40B4-BE49-F238E27FC236}">
                  <a16:creationId xmlns:a16="http://schemas.microsoft.com/office/drawing/2014/main" id="{04C0ABBF-2627-4D3B-9C29-24E2CAFE682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705647202"/>
      </p:ext>
    </p:extLst>
  </p:cSld>
  <p:clrMapOvr>
    <a:masterClrMapping/>
  </p:clrMapOvr>
  <p:hf hdr="0" ftr="0" dt="0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7AD5C-27FE-4927-A5C6-D642B489CA2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26571" y="1532415"/>
            <a:ext cx="8467006" cy="4376944"/>
          </a:xfrm>
        </p:spPr>
        <p:txBody>
          <a:bodyPr/>
          <a:lstStyle>
            <a:lvl1pPr marL="0" marR="0" indent="0" algn="l" defTabSz="914354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AU" noProof="0" dirty="0"/>
              <a:t>Click to add text, or click on the relevant icon at the centre of the placeholder to add: Table / Chart / SmartArt / Image / Media. 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43E2C-891A-4EFA-B177-79A203A95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9B32D-F9FA-4261-B185-C59FA1578162}" type="datetime1">
              <a:rPr lang="en-AU" noProof="0" smtClean="0"/>
              <a:t>8/6/2023</a:t>
            </a:fld>
            <a:endParaRPr lang="en-AU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8311-B38F-4316-93C3-A38E25C4D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BCB2E-0337-4FDD-956F-BDAC9ED1A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6D70131-8A9F-45A2-829C-77B95B4CC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26608787"/>
      </p:ext>
    </p:extLst>
  </p:cSld>
  <p:clrMapOvr>
    <a:masterClrMapping/>
  </p:clrMapOvr>
  <p:hf hdr="0" ftr="0" dt="0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98835762"/>
      </p:ext>
    </p:extLst>
  </p:cSld>
  <p:clrMapOvr>
    <a:masterClrMapping/>
  </p:clrMapOvr>
  <p:hf hdr="0" ftr="0" dt="0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7AD5C-27FE-4927-A5C6-D642B489CA2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26571" y="1532415"/>
            <a:ext cx="8467006" cy="4376944"/>
          </a:xfrm>
        </p:spPr>
        <p:txBody>
          <a:bodyPr/>
          <a:lstStyle>
            <a:lvl1pPr marL="0" marR="0" indent="0" algn="l" defTabSz="914354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AU" noProof="0" dirty="0"/>
              <a:t>Click to add text, or click on the relevant icon at the centre of the placeholder to add: Table / Chart / SmartArt / Image / Media. 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43E2C-891A-4EFA-B177-79A203A95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9B32D-F9FA-4261-B185-C59FA1578162}" type="datetime1">
              <a:rPr lang="en-AU" noProof="0" smtClean="0"/>
              <a:t>8/6/2023</a:t>
            </a:fld>
            <a:endParaRPr lang="en-AU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8311-B38F-4316-93C3-A38E25C4D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BCB2E-0337-4FDD-956F-BDAC9ED1A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A26E8E32-1124-4E28-AE9D-28437271B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95970753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7AD5C-27FE-4927-A5C6-D642B489CA2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26571" y="1532415"/>
            <a:ext cx="8467006" cy="4376944"/>
          </a:xfrm>
        </p:spPr>
        <p:txBody>
          <a:bodyPr/>
          <a:lstStyle>
            <a:lvl1pPr marL="0" marR="0" indent="0" algn="l" defTabSz="914354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AU" noProof="0" dirty="0"/>
              <a:t>Click to add text, or click on the relevant icon at the centre of the placeholder to add: Table / Chart / SmartArt / Image / Media. 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43E2C-891A-4EFA-B177-79A203A95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9B32D-F9FA-4261-B185-C59FA1578162}" type="datetime1">
              <a:rPr lang="en-AU" noProof="0" smtClean="0"/>
              <a:t>8/6/2023</a:t>
            </a:fld>
            <a:endParaRPr lang="en-AU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8311-B38F-4316-93C3-A38E25C4D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BCB2E-0337-4FDD-956F-BDAC9ED1A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6D70131-8A9F-45A2-829C-77B95B4CC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14450937"/>
      </p:ext>
    </p:extLst>
  </p:cSld>
  <p:clrMapOvr>
    <a:masterClrMapping/>
  </p:clrMapOvr>
  <p:hf hdr="0" ftr="0" dt="0"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7AD5C-27FE-4927-A5C6-D642B489CA2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26571" y="1532415"/>
            <a:ext cx="3960698" cy="4376944"/>
          </a:xfrm>
        </p:spPr>
        <p:txBody>
          <a:bodyPr/>
          <a:lstStyle>
            <a:lvl1pPr marL="0" marR="0" indent="0" algn="l" defTabSz="914354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AU" noProof="0" dirty="0"/>
              <a:t>Click to add text, or click on the relevant icon at the centre of the placeholder to add: Table / Chart / SmartArt / Image / Media. 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43E2C-891A-4EFA-B177-79A203A95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9B32D-F9FA-4261-B185-C59FA1578162}" type="datetime1">
              <a:rPr lang="en-AU" noProof="0" smtClean="0"/>
              <a:t>8/6/2023</a:t>
            </a:fld>
            <a:endParaRPr lang="en-AU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8311-B38F-4316-93C3-A38E25C4D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BCB2E-0337-4FDD-956F-BDAC9ED1A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7A73130-BD65-49F1-9021-B25378530968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735306" y="1532415"/>
            <a:ext cx="4050000" cy="4376944"/>
          </a:xfrm>
        </p:spPr>
        <p:txBody>
          <a:bodyPr/>
          <a:lstStyle>
            <a:lvl1pPr marL="0" marR="0" indent="0" algn="l" defTabSz="914354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AU" noProof="0" dirty="0"/>
              <a:t>Click to add text, or click on the relevant icon at the centre of the placeholder to add: Table / Chart / SmartArt / Image / Media. 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3AFC1872-F978-40D4-9824-DD6B9FAF2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92077674"/>
      </p:ext>
    </p:extLst>
  </p:cSld>
  <p:clrMapOvr>
    <a:masterClrMapping/>
  </p:clrMapOvr>
  <p:hf hdr="0" ftr="0" dt="0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43E2C-891A-4EFA-B177-79A203A95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3400A-F88E-43AE-A990-A2146D650ECD}" type="datetime1">
              <a:rPr lang="en-AU" noProof="0" smtClean="0"/>
              <a:t>8/6/2023</a:t>
            </a:fld>
            <a:endParaRPr lang="en-AU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8311-B38F-4316-93C3-A38E25C4D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BCB2E-0337-4FDD-956F-BDAC9ED1A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6571" y="1532415"/>
            <a:ext cx="8467006" cy="4459190"/>
          </a:xfrm>
        </p:spPr>
        <p:txBody>
          <a:bodyPr numCol="2" spcCol="360000"/>
          <a:lstStyle>
            <a:lvl1pPr>
              <a:defRPr/>
            </a:lvl1pPr>
          </a:lstStyle>
          <a:p>
            <a:pPr lvl="0"/>
            <a:r>
              <a:rPr lang="en-AU" noProof="0" dirty="0"/>
              <a:t>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FB3C3AE-ADB2-463F-8A47-2377BFADEC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82169854"/>
      </p:ext>
    </p:extLst>
  </p:cSld>
  <p:clrMapOvr>
    <a:masterClrMapping/>
  </p:clrMapOvr>
  <p:hf hdr="0" ftr="0" dt="0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43E2C-891A-4EFA-B177-79A203A95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57AC4-CA73-4AA5-94CF-7FC707DB7435}" type="datetime1">
              <a:rPr lang="en-AU" noProof="0" smtClean="0"/>
              <a:t>8/6/2023</a:t>
            </a:fld>
            <a:endParaRPr lang="en-AU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8311-B38F-4316-93C3-A38E25C4D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BCB2E-0337-4FDD-956F-BDAC9ED1A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6571" y="1532415"/>
            <a:ext cx="8467006" cy="4459189"/>
          </a:xfrm>
        </p:spPr>
        <p:txBody>
          <a:bodyPr numCol="3" spcCol="36000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AU" noProof="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CF3F35B-8833-4658-B15B-0BBE6CCB7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98437817"/>
      </p:ext>
    </p:extLst>
  </p:cSld>
  <p:clrMapOvr>
    <a:masterClrMapping/>
  </p:clrMapOvr>
  <p:hf hdr="0" ftr="0" dt="0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and Pres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F749F30-B44D-43F1-B0D5-603E1F271B81}"/>
              </a:ext>
            </a:extLst>
          </p:cNvPr>
          <p:cNvSpPr/>
          <p:nvPr userDrawn="1"/>
        </p:nvSpPr>
        <p:spPr>
          <a:xfrm>
            <a:off x="8129662" y="101089"/>
            <a:ext cx="933929" cy="13647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5100" y="1532415"/>
            <a:ext cx="4657171" cy="501658"/>
          </a:xfrm>
        </p:spPr>
        <p:txBody>
          <a:bodyPr numCol="1" spcCol="360000"/>
          <a:lstStyle>
            <a:lvl1pPr>
              <a:defRPr/>
            </a:lvl1pPr>
          </a:lstStyle>
          <a:p>
            <a:pPr lvl="0"/>
            <a:r>
              <a:rPr lang="en-AU" noProof="0" dirty="0"/>
              <a:t>Click to add subheading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52293B1-CA6A-4F4E-91FF-99F08DA2149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196872" y="433468"/>
            <a:ext cx="3513658" cy="5739039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25545" t="-2787" r="-25545" b="-2787"/>
            </a:stretch>
          </a:blip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dirty="0"/>
              <a:t>Click icon to add image of presenter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C0ED71-D102-4A47-8D49-527E513DAA1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D4EEBE-3DFE-49C7-A0BD-46E115FF01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3572" y="395066"/>
            <a:ext cx="3708699" cy="8873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6" name="Media Placeholder 5">
            <a:extLst>
              <a:ext uri="{FF2B5EF4-FFF2-40B4-BE49-F238E27FC236}">
                <a16:creationId xmlns:a16="http://schemas.microsoft.com/office/drawing/2014/main" id="{98932BD7-61AF-420A-BA2C-AD9B8BFD2DBD}"/>
              </a:ext>
            </a:extLst>
          </p:cNvPr>
          <p:cNvSpPr>
            <a:spLocks noGrp="1"/>
          </p:cNvSpPr>
          <p:nvPr>
            <p:ph type="media" sz="quarter" idx="17" hasCustomPrompt="1"/>
          </p:nvPr>
        </p:nvSpPr>
        <p:spPr>
          <a:xfrm>
            <a:off x="433469" y="2124868"/>
            <a:ext cx="4548801" cy="4047639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dirty="0"/>
              <a:t>Click icon to add video 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E05E574-CA08-4668-A9B3-DEFFE905F13D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8/6/2023</a:t>
            </a:fld>
            <a:endParaRPr lang="en-AU" noProof="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156FD19-D4EB-431D-A80A-C246DECC2F48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267188021"/>
      </p:ext>
    </p:extLst>
  </p:cSld>
  <p:clrMapOvr>
    <a:masterClrMapping/>
  </p:clrMapOvr>
  <p:hf hdr="0" ftr="0" dt="0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F749F30-B44D-43F1-B0D5-603E1F271B81}"/>
              </a:ext>
            </a:extLst>
          </p:cNvPr>
          <p:cNvSpPr/>
          <p:nvPr userDrawn="1"/>
        </p:nvSpPr>
        <p:spPr>
          <a:xfrm>
            <a:off x="8129662" y="101089"/>
            <a:ext cx="933929" cy="13647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52293B1-CA6A-4F4E-91FF-99F08DA214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196871" y="433469"/>
            <a:ext cx="3513658" cy="5739039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B5C923-130F-4CE2-B289-D278C823149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D7DFD48-D9BF-48B3-A9D7-3C6A3A54274C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8/6/2023</a:t>
            </a:fld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733ED0-B8F5-4C9F-94E0-EB548ED1BCA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DCEED350-32B7-42B0-BB65-38963656CC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7357" y="395066"/>
            <a:ext cx="3704913" cy="8873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DED11DE4-BDCC-4B04-83DD-F8998471013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6571" y="1532415"/>
            <a:ext cx="4655699" cy="4459189"/>
          </a:xfrm>
        </p:spPr>
        <p:txBody>
          <a:bodyPr numCol="3" spcCol="36000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1514338589"/>
      </p:ext>
    </p:extLst>
  </p:cSld>
  <p:clrMapOvr>
    <a:masterClrMapping/>
  </p:clrMapOvr>
  <p:hf hdr="0" ftr="0" dt="0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tw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F749F30-B44D-43F1-B0D5-603E1F271B81}"/>
              </a:ext>
            </a:extLst>
          </p:cNvPr>
          <p:cNvSpPr/>
          <p:nvPr userDrawn="1"/>
        </p:nvSpPr>
        <p:spPr>
          <a:xfrm>
            <a:off x="8129662" y="101089"/>
            <a:ext cx="933929" cy="13647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BF7CC0-017F-45FE-92AB-638C82778A12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A1F29DD1-6FAA-4BEE-B43A-B8999F1B416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196872" y="433470"/>
            <a:ext cx="3513658" cy="2780502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A3687504-E455-4F46-8F9B-4AE440FBD99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196872" y="3394577"/>
            <a:ext cx="3513658" cy="2777931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B4FE603-7A7F-4556-8741-3C4C015FAE3E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8/6/2023</a:t>
            </a:fld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9C821A-4A74-4340-B6D8-28417BF9AF3D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9238B4B-DD03-4F25-95D1-5D5174C71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7357" y="395066"/>
            <a:ext cx="3704913" cy="8873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1F1C1AD6-57FB-4A99-90C9-99E6319854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6571" y="1532415"/>
            <a:ext cx="4655699" cy="4459189"/>
          </a:xfrm>
        </p:spPr>
        <p:txBody>
          <a:bodyPr numCol="3" spcCol="36000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2644667514"/>
      </p:ext>
    </p:extLst>
  </p:cSld>
  <p:clrMapOvr>
    <a:masterClrMapping/>
  </p:clrMapOvr>
  <p:hf hdr="0" ftr="0" dt="0"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thre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F749F30-B44D-43F1-B0D5-603E1F271B81}"/>
              </a:ext>
            </a:extLst>
          </p:cNvPr>
          <p:cNvSpPr/>
          <p:nvPr userDrawn="1"/>
        </p:nvSpPr>
        <p:spPr>
          <a:xfrm>
            <a:off x="8129662" y="101089"/>
            <a:ext cx="933929" cy="13647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DA04E8-A36A-4835-AEDD-DEE7F9EE0FA4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9DEF6447-519D-45F9-9773-AF61F817C91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196870" y="433469"/>
            <a:ext cx="1755000" cy="2780503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C291B416-FB90-4940-BDFE-C255C40BD7C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196872" y="3394578"/>
            <a:ext cx="3513658" cy="2777930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EF5584CB-3A4B-4BB0-A57B-9DF2D782649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117616" y="433469"/>
            <a:ext cx="1592913" cy="2780503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BCF4CFB-94EB-4F60-8154-AAA3865FB97D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8/6/2023</a:t>
            </a:fld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436573-7F8A-4B25-A79D-864DF56FF429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2D1623E0-2588-463F-8531-2F3DD18325C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6571" y="1532415"/>
            <a:ext cx="4655699" cy="4459189"/>
          </a:xfrm>
        </p:spPr>
        <p:txBody>
          <a:bodyPr numCol="3" spcCol="36000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AU" noProof="0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06857E19-65F3-46A2-914C-544211AA88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7357" y="395066"/>
            <a:ext cx="3704913" cy="8873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914687787"/>
      </p:ext>
    </p:extLst>
  </p:cSld>
  <p:clrMapOvr>
    <a:masterClrMapping/>
  </p:clrMapOvr>
  <p:hf hdr="0" ftr="0" dt="0"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fou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F749F30-B44D-43F1-B0D5-603E1F271B81}"/>
              </a:ext>
            </a:extLst>
          </p:cNvPr>
          <p:cNvSpPr/>
          <p:nvPr userDrawn="1"/>
        </p:nvSpPr>
        <p:spPr>
          <a:xfrm>
            <a:off x="8129662" y="101089"/>
            <a:ext cx="933929" cy="13647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CC5649-0B68-4930-83FB-57F771940674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B921B241-7BAA-4A6B-9633-2A61DDF2AA9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196870" y="433469"/>
            <a:ext cx="1755000" cy="2777931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34FC4E2F-3482-475A-BFAF-CE73E835F86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196872" y="3394577"/>
            <a:ext cx="3513658" cy="2775359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396862FE-122B-4B7A-9AD2-26E3DE53E83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117616" y="433477"/>
            <a:ext cx="1592913" cy="1322423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8E853F41-2336-49B8-B29E-BB38CE8386A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7117616" y="1939078"/>
            <a:ext cx="1592913" cy="1272321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C1651A0-3447-440B-BA41-DE79B796195E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8/6/2023</a:t>
            </a:fld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79881C-B273-486B-BCC6-37E5F3DF9EEA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0353FBE8-4A9D-44AD-97E6-79C7C0129BA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6571" y="1532415"/>
            <a:ext cx="4655699" cy="4459189"/>
          </a:xfrm>
        </p:spPr>
        <p:txBody>
          <a:bodyPr numCol="3" spcCol="36000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AU" noProof="0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1496A29-E647-41E5-B218-AE726B752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7357" y="395066"/>
            <a:ext cx="3704913" cy="8873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41289592"/>
      </p:ext>
    </p:extLst>
  </p:cSld>
  <p:clrMapOvr>
    <a:masterClrMapping/>
  </p:clrMapOvr>
  <p:hf hdr="0" ftr="0" dt="0"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FB7B2F44-A34E-4BDB-8326-B94F549DC79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33471" y="433473"/>
            <a:ext cx="8277066" cy="5991061"/>
          </a:xfrm>
          <a:solidFill>
            <a:schemeClr val="bg1">
              <a:lumMod val="85000"/>
            </a:schemeClr>
          </a:solidFill>
        </p:spPr>
        <p:txBody>
          <a:bodyPr lIns="936000" tIns="180000" rIns="180000" bIns="180000">
            <a:normAutofit/>
          </a:bodyPr>
          <a:lstStyle>
            <a:lvl1pPr algn="l"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8" name="Text Placeholder 135">
            <a:extLst>
              <a:ext uri="{FF2B5EF4-FFF2-40B4-BE49-F238E27FC236}">
                <a16:creationId xmlns:a16="http://schemas.microsoft.com/office/drawing/2014/main" id="{E20295C6-A408-4E4E-8D9C-C68C7FB5D22E}"/>
              </a:ext>
            </a:extLst>
          </p:cNvPr>
          <p:cNvSpPr>
            <a:spLocks noGrp="1" noChangeAspect="1"/>
          </p:cNvSpPr>
          <p:nvPr>
            <p:ph type="body" sz="quarter" idx="15" hasCustomPrompt="1"/>
          </p:nvPr>
        </p:nvSpPr>
        <p:spPr>
          <a:xfrm>
            <a:off x="433470" y="433470"/>
            <a:ext cx="720000" cy="720000"/>
          </a:xfr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>
              <a:defRPr sz="200">
                <a:solidFill>
                  <a:schemeClr val="tx2"/>
                </a:solidFill>
              </a:defRPr>
            </a:lvl1pPr>
            <a:lvl2pPr marL="0" indent="0">
              <a:defRPr sz="200">
                <a:solidFill>
                  <a:schemeClr val="tx2"/>
                </a:solidFill>
              </a:defRPr>
            </a:lvl2pPr>
            <a:lvl3pPr marL="0" indent="0">
              <a:defRPr sz="200">
                <a:solidFill>
                  <a:schemeClr val="tx2"/>
                </a:solidFill>
              </a:defRPr>
            </a:lvl3pPr>
            <a:lvl4pPr>
              <a:defRPr sz="200">
                <a:solidFill>
                  <a:schemeClr val="tx2"/>
                </a:solidFill>
              </a:defRPr>
            </a:lvl4pPr>
            <a:lvl5pPr>
              <a:defRPr sz="200">
                <a:solidFill>
                  <a:schemeClr val="tx2"/>
                </a:solidFill>
              </a:defRPr>
            </a:lvl5pPr>
            <a:lvl6pPr>
              <a:defRPr sz="200">
                <a:solidFill>
                  <a:schemeClr val="tx2"/>
                </a:solidFill>
              </a:defRPr>
            </a:lvl6pPr>
            <a:lvl7pPr>
              <a:defRPr sz="200">
                <a:solidFill>
                  <a:schemeClr val="tx2"/>
                </a:solidFill>
              </a:defRPr>
            </a:lvl7pPr>
            <a:lvl8pPr>
              <a:defRPr sz="200">
                <a:solidFill>
                  <a:schemeClr val="tx2"/>
                </a:solidFill>
              </a:defRPr>
            </a:lvl8pPr>
            <a:lvl9pPr>
              <a:defRPr sz="2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/>
              <a:t>       </a:t>
            </a:r>
          </a:p>
        </p:txBody>
      </p:sp>
      <p:sp>
        <p:nvSpPr>
          <p:cNvPr id="129" name="Text Placeholder 140">
            <a:extLst>
              <a:ext uri="{FF2B5EF4-FFF2-40B4-BE49-F238E27FC236}">
                <a16:creationId xmlns:a16="http://schemas.microsoft.com/office/drawing/2014/main" id="{74E4AFED-1C0E-4349-B4D8-5619735862F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735339" y="2007045"/>
            <a:ext cx="2224340" cy="826466"/>
          </a:xfrm>
        </p:spPr>
        <p:txBody>
          <a:bodyPr/>
          <a:lstStyle>
            <a:lvl1pPr>
              <a:spcBef>
                <a:spcPts val="500"/>
              </a:spcBef>
              <a:defRPr b="1">
                <a:solidFill>
                  <a:schemeClr val="bg1"/>
                </a:solidFill>
              </a:defRPr>
            </a:lvl1pPr>
            <a:lvl2pPr marL="0" indent="0">
              <a:buNone/>
              <a:defRPr sz="2000">
                <a:solidFill>
                  <a:schemeClr val="bg1"/>
                </a:solidFill>
              </a:defRPr>
            </a:lvl2pPr>
            <a:lvl3pPr marL="0" indent="0">
              <a:buNone/>
              <a:defRPr sz="2000" b="0">
                <a:solidFill>
                  <a:schemeClr val="bg1"/>
                </a:solidFill>
              </a:defRPr>
            </a:lvl3pPr>
            <a:lvl4pPr>
              <a:defRPr sz="2000" b="0">
                <a:solidFill>
                  <a:schemeClr val="bg1"/>
                </a:solidFill>
              </a:defRPr>
            </a:lvl4pPr>
            <a:lvl5pPr>
              <a:defRPr sz="2000" b="0">
                <a:solidFill>
                  <a:schemeClr val="bg1"/>
                </a:solidFill>
              </a:defRPr>
            </a:lvl5pPr>
            <a:lvl6pPr>
              <a:defRPr sz="2000" b="0">
                <a:solidFill>
                  <a:schemeClr val="bg1"/>
                </a:solidFill>
              </a:defRPr>
            </a:lvl6pPr>
            <a:lvl7pPr>
              <a:defRPr sz="2000" b="0">
                <a:solidFill>
                  <a:schemeClr val="bg1"/>
                </a:solidFill>
              </a:defRPr>
            </a:lvl7pPr>
            <a:lvl8pPr>
              <a:defRPr sz="2000">
                <a:solidFill>
                  <a:schemeClr val="bg1"/>
                </a:solidFill>
              </a:defRPr>
            </a:lvl8pPr>
            <a:lvl9pPr>
              <a:defRPr sz="20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Use this for dark images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131" name="Text Placeholder 140">
            <a:extLst>
              <a:ext uri="{FF2B5EF4-FFF2-40B4-BE49-F238E27FC236}">
                <a16:creationId xmlns:a16="http://schemas.microsoft.com/office/drawing/2014/main" id="{3990CB9E-67EF-4DD1-AF68-044AF2AC02B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09243" y="2007045"/>
            <a:ext cx="2224340" cy="826466"/>
          </a:xfrm>
        </p:spPr>
        <p:txBody>
          <a:bodyPr/>
          <a:lstStyle>
            <a:lvl1pPr>
              <a:spcBef>
                <a:spcPts val="500"/>
              </a:spcBef>
              <a:defRPr b="1">
                <a:solidFill>
                  <a:schemeClr val="tx2"/>
                </a:solidFill>
              </a:defRPr>
            </a:lvl1pPr>
            <a:lvl2pPr marL="0" indent="0">
              <a:buNone/>
              <a:defRPr sz="2000">
                <a:solidFill>
                  <a:schemeClr val="tx2"/>
                </a:solidFill>
              </a:defRPr>
            </a:lvl2pPr>
            <a:lvl3pPr marL="0" indent="0">
              <a:buNone/>
              <a:defRPr sz="2000" b="0">
                <a:solidFill>
                  <a:schemeClr val="tx2"/>
                </a:solidFill>
              </a:defRPr>
            </a:lvl3pPr>
            <a:lvl4pPr>
              <a:defRPr sz="2000" b="0">
                <a:solidFill>
                  <a:schemeClr val="tx2"/>
                </a:solidFill>
              </a:defRPr>
            </a:lvl4pPr>
            <a:lvl5pPr>
              <a:defRPr sz="2000" b="0">
                <a:solidFill>
                  <a:schemeClr val="tx2"/>
                </a:solidFill>
              </a:defRPr>
            </a:lvl5pPr>
            <a:lvl6pPr>
              <a:defRPr sz="2000" b="0">
                <a:solidFill>
                  <a:schemeClr val="tx2"/>
                </a:solidFill>
              </a:defRPr>
            </a:lvl6pPr>
            <a:lvl7pPr>
              <a:defRPr sz="2000" b="0">
                <a:solidFill>
                  <a:schemeClr val="tx2"/>
                </a:solidFill>
              </a:defRPr>
            </a:lvl7pPr>
            <a:lvl8pPr>
              <a:defRPr sz="2000">
                <a:solidFill>
                  <a:schemeClr val="tx2"/>
                </a:solidFill>
              </a:defRPr>
            </a:lvl8pPr>
            <a:lvl9pPr>
              <a:defRPr sz="20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Use this for light images</a:t>
            </a:r>
            <a:br>
              <a:rPr lang="en-AU" noProof="0" dirty="0"/>
            </a:br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94077830"/>
      </p:ext>
    </p:extLst>
  </p:cSld>
  <p:clrMapOvr>
    <a:masterClrMapping/>
  </p:clrMapOvr>
  <p:hf hdr="0" ftr="0" dt="0"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6C5FD4-26B4-4C9F-9FC8-80D375B3C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smtClean="0"/>
              <a:t>‹#›</a:t>
            </a:fld>
            <a:endParaRPr lang="en-AU"/>
          </a:p>
        </p:txBody>
      </p:sp>
      <p:sp>
        <p:nvSpPr>
          <p:cNvPr id="64" name="Title 63">
            <a:extLst>
              <a:ext uri="{FF2B5EF4-FFF2-40B4-BE49-F238E27FC236}">
                <a16:creationId xmlns:a16="http://schemas.microsoft.com/office/drawing/2014/main" id="{6588F683-12EB-403B-8215-D3E8334816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3744" y="395066"/>
            <a:ext cx="7529829" cy="88736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33410791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7AD5C-27FE-4927-A5C6-D642B489CA2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26570" y="1532415"/>
            <a:ext cx="3960697" cy="4376944"/>
          </a:xfrm>
        </p:spPr>
        <p:txBody>
          <a:bodyPr/>
          <a:lstStyle>
            <a:lvl1pPr marL="0" marR="0" indent="0" algn="l" defTabSz="914354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AU" noProof="0" dirty="0"/>
              <a:t>Click to add text, or click on the relevant icon at the centre of the placeholder to add: Table / Chart / SmartArt / Image / Media. 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43E2C-891A-4EFA-B177-79A203A95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9B32D-F9FA-4261-B185-C59FA1578162}" type="datetime1">
              <a:rPr lang="en-AU" noProof="0" smtClean="0"/>
              <a:t>8/6/2023</a:t>
            </a:fld>
            <a:endParaRPr lang="en-AU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8311-B38F-4316-93C3-A38E25C4D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BCB2E-0337-4FDD-956F-BDAC9ED1A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7A73130-BD65-49F1-9021-B25378530968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743574" y="1532415"/>
            <a:ext cx="4050000" cy="4376944"/>
          </a:xfrm>
        </p:spPr>
        <p:txBody>
          <a:bodyPr/>
          <a:lstStyle>
            <a:lvl1pPr marL="0" marR="0" indent="0" algn="l" defTabSz="914354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AU" noProof="0" dirty="0"/>
              <a:t>Click to add text, or click on the relevant icon at the centre of the placeholder to add: Table / Chart / SmartArt / Image / Media. 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89D4E990-62AF-46B4-A31C-611ACC34E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19423888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43E2C-891A-4EFA-B177-79A203A95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3400A-F88E-43AE-A990-A2146D650ECD}" type="datetime1">
              <a:rPr lang="en-AU" noProof="0" smtClean="0"/>
              <a:t>8/6/2023</a:t>
            </a:fld>
            <a:endParaRPr lang="en-AU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8311-B38F-4316-93C3-A38E25C4D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BCB2E-0337-4FDD-956F-BDAC9ED1A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6570" y="1532415"/>
            <a:ext cx="8467003" cy="4459190"/>
          </a:xfrm>
        </p:spPr>
        <p:txBody>
          <a:bodyPr numCol="2" spcCol="360000"/>
          <a:lstStyle>
            <a:lvl1pPr>
              <a:defRPr/>
            </a:lvl1pPr>
          </a:lstStyle>
          <a:p>
            <a:pPr lvl="0"/>
            <a:r>
              <a:rPr lang="en-AU" noProof="0" dirty="0"/>
              <a:t>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52D306C-AC12-4BE2-9FF4-865AD1190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52203681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43E2C-891A-4EFA-B177-79A203A95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57AC4-CA73-4AA5-94CF-7FC707DB7435}" type="datetime1">
              <a:rPr lang="en-AU" noProof="0" smtClean="0"/>
              <a:t>8/6/2023</a:t>
            </a:fld>
            <a:endParaRPr lang="en-AU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8311-B38F-4316-93C3-A38E25C4D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BCB2E-0337-4FDD-956F-BDAC9ED1A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6570" y="1532415"/>
            <a:ext cx="8467003" cy="4459189"/>
          </a:xfrm>
        </p:spPr>
        <p:txBody>
          <a:bodyPr numCol="3" spcCol="36000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AU" noProof="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FF5CCD1-CC6B-4701-871E-0AE3CFE64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71294591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31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0.xml"/><Relationship Id="rId13" Type="http://schemas.openxmlformats.org/officeDocument/2006/relationships/slideLayout" Target="../slideLayouts/slideLayout45.xml"/><Relationship Id="rId18" Type="http://schemas.openxmlformats.org/officeDocument/2006/relationships/slideLayout" Target="../slideLayouts/slideLayout50.xml"/><Relationship Id="rId26" Type="http://schemas.openxmlformats.org/officeDocument/2006/relationships/slideLayout" Target="../slideLayouts/slideLayout58.xml"/><Relationship Id="rId3" Type="http://schemas.openxmlformats.org/officeDocument/2006/relationships/slideLayout" Target="../slideLayouts/slideLayout35.xml"/><Relationship Id="rId21" Type="http://schemas.openxmlformats.org/officeDocument/2006/relationships/slideLayout" Target="../slideLayouts/slideLayout53.xml"/><Relationship Id="rId7" Type="http://schemas.openxmlformats.org/officeDocument/2006/relationships/slideLayout" Target="../slideLayouts/slideLayout39.xml"/><Relationship Id="rId12" Type="http://schemas.openxmlformats.org/officeDocument/2006/relationships/slideLayout" Target="../slideLayouts/slideLayout44.xml"/><Relationship Id="rId17" Type="http://schemas.openxmlformats.org/officeDocument/2006/relationships/slideLayout" Target="../slideLayouts/slideLayout49.xml"/><Relationship Id="rId25" Type="http://schemas.openxmlformats.org/officeDocument/2006/relationships/slideLayout" Target="../slideLayouts/slideLayout57.xml"/><Relationship Id="rId2" Type="http://schemas.openxmlformats.org/officeDocument/2006/relationships/slideLayout" Target="../slideLayouts/slideLayout34.xml"/><Relationship Id="rId16" Type="http://schemas.openxmlformats.org/officeDocument/2006/relationships/slideLayout" Target="../slideLayouts/slideLayout48.xml"/><Relationship Id="rId20" Type="http://schemas.openxmlformats.org/officeDocument/2006/relationships/slideLayout" Target="../slideLayouts/slideLayout52.xml"/><Relationship Id="rId1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3.xml"/><Relationship Id="rId24" Type="http://schemas.openxmlformats.org/officeDocument/2006/relationships/slideLayout" Target="../slideLayouts/slideLayout56.xml"/><Relationship Id="rId5" Type="http://schemas.openxmlformats.org/officeDocument/2006/relationships/slideLayout" Target="../slideLayouts/slideLayout37.xml"/><Relationship Id="rId15" Type="http://schemas.openxmlformats.org/officeDocument/2006/relationships/slideLayout" Target="../slideLayouts/slideLayout47.xml"/><Relationship Id="rId23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42.xml"/><Relationship Id="rId19" Type="http://schemas.openxmlformats.org/officeDocument/2006/relationships/slideLayout" Target="../slideLayouts/slideLayout51.xml"/><Relationship Id="rId4" Type="http://schemas.openxmlformats.org/officeDocument/2006/relationships/slideLayout" Target="../slideLayouts/slideLayout36.xml"/><Relationship Id="rId9" Type="http://schemas.openxmlformats.org/officeDocument/2006/relationships/slideLayout" Target="../slideLayouts/slideLayout41.xml"/><Relationship Id="rId14" Type="http://schemas.openxmlformats.org/officeDocument/2006/relationships/slideLayout" Target="../slideLayouts/slideLayout46.xml"/><Relationship Id="rId22" Type="http://schemas.openxmlformats.org/officeDocument/2006/relationships/slideLayout" Target="../slideLayouts/slideLayout54.xml"/><Relationship Id="rId27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6.xml"/><Relationship Id="rId3" Type="http://schemas.openxmlformats.org/officeDocument/2006/relationships/slideLayout" Target="../slideLayouts/slideLayout61.xml"/><Relationship Id="rId7" Type="http://schemas.openxmlformats.org/officeDocument/2006/relationships/slideLayout" Target="../slideLayouts/slideLayout65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60.xml"/><Relationship Id="rId1" Type="http://schemas.openxmlformats.org/officeDocument/2006/relationships/slideLayout" Target="../slideLayouts/slideLayout59.xml"/><Relationship Id="rId6" Type="http://schemas.openxmlformats.org/officeDocument/2006/relationships/slideLayout" Target="../slideLayouts/slideLayout64.xml"/><Relationship Id="rId11" Type="http://schemas.openxmlformats.org/officeDocument/2006/relationships/slideLayout" Target="../slideLayouts/slideLayout69.xml"/><Relationship Id="rId5" Type="http://schemas.openxmlformats.org/officeDocument/2006/relationships/slideLayout" Target="../slideLayouts/slideLayout63.xml"/><Relationship Id="rId10" Type="http://schemas.openxmlformats.org/officeDocument/2006/relationships/slideLayout" Target="../slideLayouts/slideLayout68.xml"/><Relationship Id="rId4" Type="http://schemas.openxmlformats.org/officeDocument/2006/relationships/slideLayout" Target="../slideLayouts/slideLayout62.xml"/><Relationship Id="rId9" Type="http://schemas.openxmlformats.org/officeDocument/2006/relationships/slideLayout" Target="../slideLayouts/slideLayout6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DA9561C-11B4-4CC4-B271-3E59C981A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3572" y="395066"/>
            <a:ext cx="7520001" cy="88736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noProof="0"/>
              <a:t>Click to edit Master title style</a:t>
            </a:r>
            <a:endParaRPr lang="en-AU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A81F4D-4B89-424A-BC66-199E1E666F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6571" y="1532415"/>
            <a:ext cx="8467006" cy="43769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  <a:p>
            <a:pPr lvl="5"/>
            <a:r>
              <a:rPr lang="en-AU" noProof="0" dirty="0"/>
              <a:t>Six</a:t>
            </a:r>
          </a:p>
          <a:p>
            <a:pPr lvl="6"/>
            <a:r>
              <a:rPr lang="en-AU" noProof="0" dirty="0"/>
              <a:t>Seven</a:t>
            </a:r>
          </a:p>
          <a:p>
            <a:pPr lvl="7"/>
            <a:r>
              <a:rPr lang="en-AU" noProof="0" dirty="0"/>
              <a:t>Eight</a:t>
            </a:r>
          </a:p>
          <a:p>
            <a:pPr lvl="8"/>
            <a:r>
              <a:rPr lang="en-AU" noProof="0" dirty="0"/>
              <a:t>nine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6D8956-3042-4F51-A765-52197DEBA8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309737" y="6172508"/>
            <a:ext cx="186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15C1EA3C-26E9-4B87-838B-C7B127160328}" type="datetime1">
              <a:rPr lang="en-AU" noProof="0" smtClean="0"/>
              <a:t>8/6/2023</a:t>
            </a:fld>
            <a:endParaRPr lang="en-AU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9DE430-5DBA-4DE1-9C36-C5FAED4EAF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6571" y="6172508"/>
            <a:ext cx="593585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AU" noProof="0" dirty="0"/>
              <a:t>Semester 1, 2021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42F550-8FDF-4424-AA18-C456333334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220048" y="6172508"/>
            <a:ext cx="565261" cy="365125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  <p:grpSp>
        <p:nvGrpSpPr>
          <p:cNvPr id="243" name="Group 4">
            <a:extLst>
              <a:ext uri="{FF2B5EF4-FFF2-40B4-BE49-F238E27FC236}">
                <a16:creationId xmlns:a16="http://schemas.microsoft.com/office/drawing/2014/main" id="{10B109AB-C874-4A80-A1E4-F3A3AC0E4493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23071" y="432000"/>
            <a:ext cx="718160" cy="720000"/>
            <a:chOff x="2864" y="1181"/>
            <a:chExt cx="1952" cy="1957"/>
          </a:xfrm>
        </p:grpSpPr>
        <p:sp>
          <p:nvSpPr>
            <p:cNvPr id="244" name="AutoShape 3">
              <a:extLst>
                <a:ext uri="{FF2B5EF4-FFF2-40B4-BE49-F238E27FC236}">
                  <a16:creationId xmlns:a16="http://schemas.microsoft.com/office/drawing/2014/main" id="{7EB6AC4B-8B74-448B-AA29-8C83B2CD6BD6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5" name="Rectangle 5">
              <a:extLst>
                <a:ext uri="{FF2B5EF4-FFF2-40B4-BE49-F238E27FC236}">
                  <a16:creationId xmlns:a16="http://schemas.microsoft.com/office/drawing/2014/main" id="{818B5319-6FEE-4850-89C9-467814391D61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6" name="Freeform 6">
              <a:extLst>
                <a:ext uri="{FF2B5EF4-FFF2-40B4-BE49-F238E27FC236}">
                  <a16:creationId xmlns:a16="http://schemas.microsoft.com/office/drawing/2014/main" id="{0AF01425-EE43-40DE-957E-6EC99E38803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7" name="Freeform 7">
              <a:extLst>
                <a:ext uri="{FF2B5EF4-FFF2-40B4-BE49-F238E27FC236}">
                  <a16:creationId xmlns:a16="http://schemas.microsoft.com/office/drawing/2014/main" id="{AD36EF20-735B-4B32-97EA-92986DF06D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8" name="Freeform 8">
              <a:extLst>
                <a:ext uri="{FF2B5EF4-FFF2-40B4-BE49-F238E27FC236}">
                  <a16:creationId xmlns:a16="http://schemas.microsoft.com/office/drawing/2014/main" id="{CE12F0BB-70E6-459F-A657-3727377649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9" name="Freeform 9">
              <a:extLst>
                <a:ext uri="{FF2B5EF4-FFF2-40B4-BE49-F238E27FC236}">
                  <a16:creationId xmlns:a16="http://schemas.microsoft.com/office/drawing/2014/main" id="{4DEA87C4-A8B0-4BAB-B44D-7553C0C5EE0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50" name="Freeform 10">
              <a:extLst>
                <a:ext uri="{FF2B5EF4-FFF2-40B4-BE49-F238E27FC236}">
                  <a16:creationId xmlns:a16="http://schemas.microsoft.com/office/drawing/2014/main" id="{3B2109E3-4D96-46F3-80CA-36C469DBAF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51" name="Freeform 11">
              <a:extLst>
                <a:ext uri="{FF2B5EF4-FFF2-40B4-BE49-F238E27FC236}">
                  <a16:creationId xmlns:a16="http://schemas.microsoft.com/office/drawing/2014/main" id="{9A65ABD4-2F80-48ED-9586-996B6D4B25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52" name="Freeform 12">
              <a:extLst>
                <a:ext uri="{FF2B5EF4-FFF2-40B4-BE49-F238E27FC236}">
                  <a16:creationId xmlns:a16="http://schemas.microsoft.com/office/drawing/2014/main" id="{010AD24B-1B5A-4AE2-88DA-B6DA4AE7F67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53" name="Freeform 13">
              <a:extLst>
                <a:ext uri="{FF2B5EF4-FFF2-40B4-BE49-F238E27FC236}">
                  <a16:creationId xmlns:a16="http://schemas.microsoft.com/office/drawing/2014/main" id="{C26A18C3-B362-4583-899A-39A3B1FF6F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54" name="Freeform 14">
              <a:extLst>
                <a:ext uri="{FF2B5EF4-FFF2-40B4-BE49-F238E27FC236}">
                  <a16:creationId xmlns:a16="http://schemas.microsoft.com/office/drawing/2014/main" id="{75A20202-BC46-45E6-80A6-208C5A18708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55" name="Freeform 15">
              <a:extLst>
                <a:ext uri="{FF2B5EF4-FFF2-40B4-BE49-F238E27FC236}">
                  <a16:creationId xmlns:a16="http://schemas.microsoft.com/office/drawing/2014/main" id="{084CB548-6EDD-451D-86B2-60E12A8AFF9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56" name="Freeform 16">
              <a:extLst>
                <a:ext uri="{FF2B5EF4-FFF2-40B4-BE49-F238E27FC236}">
                  <a16:creationId xmlns:a16="http://schemas.microsoft.com/office/drawing/2014/main" id="{25F8FFA1-05FF-4B87-8A08-8F93112C093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57" name="Freeform 17">
              <a:extLst>
                <a:ext uri="{FF2B5EF4-FFF2-40B4-BE49-F238E27FC236}">
                  <a16:creationId xmlns:a16="http://schemas.microsoft.com/office/drawing/2014/main" id="{9DE83C18-5C9D-456C-BD2F-04E4DC7E824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58" name="Freeform 18">
              <a:extLst>
                <a:ext uri="{FF2B5EF4-FFF2-40B4-BE49-F238E27FC236}">
                  <a16:creationId xmlns:a16="http://schemas.microsoft.com/office/drawing/2014/main" id="{3D9729A0-7431-42D6-B3C0-A50B1F37BDC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59" name="Freeform 19">
              <a:extLst>
                <a:ext uri="{FF2B5EF4-FFF2-40B4-BE49-F238E27FC236}">
                  <a16:creationId xmlns:a16="http://schemas.microsoft.com/office/drawing/2014/main" id="{5B283A52-6ECA-44BC-88FB-D25C3551D64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60" name="Freeform 20">
              <a:extLst>
                <a:ext uri="{FF2B5EF4-FFF2-40B4-BE49-F238E27FC236}">
                  <a16:creationId xmlns:a16="http://schemas.microsoft.com/office/drawing/2014/main" id="{E8973538-4017-4AD4-9B9C-8299C4D413F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61" name="Rectangle 21">
              <a:extLst>
                <a:ext uri="{FF2B5EF4-FFF2-40B4-BE49-F238E27FC236}">
                  <a16:creationId xmlns:a16="http://schemas.microsoft.com/office/drawing/2014/main" id="{ED45594E-FE63-4B02-8BFE-F27623E0059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62" name="Freeform 22">
              <a:extLst>
                <a:ext uri="{FF2B5EF4-FFF2-40B4-BE49-F238E27FC236}">
                  <a16:creationId xmlns:a16="http://schemas.microsoft.com/office/drawing/2014/main" id="{032C4DC5-4FC3-4CD6-A5F9-D68CB605F2A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63" name="Freeform 23">
              <a:extLst>
                <a:ext uri="{FF2B5EF4-FFF2-40B4-BE49-F238E27FC236}">
                  <a16:creationId xmlns:a16="http://schemas.microsoft.com/office/drawing/2014/main" id="{FA4D9B53-5E07-4261-9BCE-D261EA4D5B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64" name="Freeform 24">
              <a:extLst>
                <a:ext uri="{FF2B5EF4-FFF2-40B4-BE49-F238E27FC236}">
                  <a16:creationId xmlns:a16="http://schemas.microsoft.com/office/drawing/2014/main" id="{41D3032E-CDEE-4628-97B5-20B5ED1619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65" name="Freeform 25">
              <a:extLst>
                <a:ext uri="{FF2B5EF4-FFF2-40B4-BE49-F238E27FC236}">
                  <a16:creationId xmlns:a16="http://schemas.microsoft.com/office/drawing/2014/main" id="{96C04E23-D084-4BA4-8698-55662D0C4A5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66" name="Freeform 26">
              <a:extLst>
                <a:ext uri="{FF2B5EF4-FFF2-40B4-BE49-F238E27FC236}">
                  <a16:creationId xmlns:a16="http://schemas.microsoft.com/office/drawing/2014/main" id="{2E873FF8-C701-4848-BB75-53E79F3F26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67" name="Freeform 27">
              <a:extLst>
                <a:ext uri="{FF2B5EF4-FFF2-40B4-BE49-F238E27FC236}">
                  <a16:creationId xmlns:a16="http://schemas.microsoft.com/office/drawing/2014/main" id="{99D61FDE-A0E9-4023-A115-06F59761AD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68" name="Freeform 28">
              <a:extLst>
                <a:ext uri="{FF2B5EF4-FFF2-40B4-BE49-F238E27FC236}">
                  <a16:creationId xmlns:a16="http://schemas.microsoft.com/office/drawing/2014/main" id="{264E625C-71BF-42C5-8F97-A4540F0AEC6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69" name="Freeform 29">
              <a:extLst>
                <a:ext uri="{FF2B5EF4-FFF2-40B4-BE49-F238E27FC236}">
                  <a16:creationId xmlns:a16="http://schemas.microsoft.com/office/drawing/2014/main" id="{7032F3D2-21E2-47FC-8661-70B84BBBF73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70" name="Freeform 30">
              <a:extLst>
                <a:ext uri="{FF2B5EF4-FFF2-40B4-BE49-F238E27FC236}">
                  <a16:creationId xmlns:a16="http://schemas.microsoft.com/office/drawing/2014/main" id="{1329B72A-6B21-4D5F-849C-463F7424A1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71" name="Freeform 31">
              <a:extLst>
                <a:ext uri="{FF2B5EF4-FFF2-40B4-BE49-F238E27FC236}">
                  <a16:creationId xmlns:a16="http://schemas.microsoft.com/office/drawing/2014/main" id="{0BC9B370-A036-4F47-80FB-6E5BAD85E56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72" name="Freeform 32">
              <a:extLst>
                <a:ext uri="{FF2B5EF4-FFF2-40B4-BE49-F238E27FC236}">
                  <a16:creationId xmlns:a16="http://schemas.microsoft.com/office/drawing/2014/main" id="{C0A6B761-41BA-40A1-8CBC-713E93EC603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73" name="Freeform 34">
              <a:extLst>
                <a:ext uri="{FF2B5EF4-FFF2-40B4-BE49-F238E27FC236}">
                  <a16:creationId xmlns:a16="http://schemas.microsoft.com/office/drawing/2014/main" id="{B0EA4F54-49D3-4BD7-B0DF-92223FBC50C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74" name="Freeform 35">
              <a:extLst>
                <a:ext uri="{FF2B5EF4-FFF2-40B4-BE49-F238E27FC236}">
                  <a16:creationId xmlns:a16="http://schemas.microsoft.com/office/drawing/2014/main" id="{FA09D9E7-91C1-4546-AB1F-C5CC560A061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75" name="Freeform 36">
              <a:extLst>
                <a:ext uri="{FF2B5EF4-FFF2-40B4-BE49-F238E27FC236}">
                  <a16:creationId xmlns:a16="http://schemas.microsoft.com/office/drawing/2014/main" id="{3ED3064C-75FA-468D-8D31-882F4D58B4A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76" name="Freeform 37">
              <a:extLst>
                <a:ext uri="{FF2B5EF4-FFF2-40B4-BE49-F238E27FC236}">
                  <a16:creationId xmlns:a16="http://schemas.microsoft.com/office/drawing/2014/main" id="{68D220D6-C7AF-4B65-9BFC-883493F4D4F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77" name="Freeform 38">
              <a:extLst>
                <a:ext uri="{FF2B5EF4-FFF2-40B4-BE49-F238E27FC236}">
                  <a16:creationId xmlns:a16="http://schemas.microsoft.com/office/drawing/2014/main" id="{E1290535-1314-49DF-9ABD-15513857C2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78" name="Freeform 39">
              <a:extLst>
                <a:ext uri="{FF2B5EF4-FFF2-40B4-BE49-F238E27FC236}">
                  <a16:creationId xmlns:a16="http://schemas.microsoft.com/office/drawing/2014/main" id="{AADFF7CD-8DC0-442C-82DD-99F07411D40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79" name="Freeform 40">
              <a:extLst>
                <a:ext uri="{FF2B5EF4-FFF2-40B4-BE49-F238E27FC236}">
                  <a16:creationId xmlns:a16="http://schemas.microsoft.com/office/drawing/2014/main" id="{C98D974F-651C-4B46-9D6B-C869F97AAF9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80" name="Freeform 41">
              <a:extLst>
                <a:ext uri="{FF2B5EF4-FFF2-40B4-BE49-F238E27FC236}">
                  <a16:creationId xmlns:a16="http://schemas.microsoft.com/office/drawing/2014/main" id="{F18AA89E-6D2F-49E9-AAB7-33D81C26A73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81" name="Freeform 42">
              <a:extLst>
                <a:ext uri="{FF2B5EF4-FFF2-40B4-BE49-F238E27FC236}">
                  <a16:creationId xmlns:a16="http://schemas.microsoft.com/office/drawing/2014/main" id="{643C4C7B-D3E8-400B-B938-BAC36EDF5E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82" name="Freeform 43">
              <a:extLst>
                <a:ext uri="{FF2B5EF4-FFF2-40B4-BE49-F238E27FC236}">
                  <a16:creationId xmlns:a16="http://schemas.microsoft.com/office/drawing/2014/main" id="{39A39533-D4A2-4BBA-9B85-AABE37AF61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83" name="Freeform 44">
              <a:extLst>
                <a:ext uri="{FF2B5EF4-FFF2-40B4-BE49-F238E27FC236}">
                  <a16:creationId xmlns:a16="http://schemas.microsoft.com/office/drawing/2014/main" id="{336FF3A4-2A83-46B0-BAED-601F83C6A99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84" name="Freeform 45">
              <a:extLst>
                <a:ext uri="{FF2B5EF4-FFF2-40B4-BE49-F238E27FC236}">
                  <a16:creationId xmlns:a16="http://schemas.microsoft.com/office/drawing/2014/main" id="{5F03CB4B-F373-47A8-9A9D-149CBC4509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85" name="Freeform 46">
              <a:extLst>
                <a:ext uri="{FF2B5EF4-FFF2-40B4-BE49-F238E27FC236}">
                  <a16:creationId xmlns:a16="http://schemas.microsoft.com/office/drawing/2014/main" id="{9AF231D7-96BB-4A58-98A9-9C38F6EBCAC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86" name="Freeform 47">
              <a:extLst>
                <a:ext uri="{FF2B5EF4-FFF2-40B4-BE49-F238E27FC236}">
                  <a16:creationId xmlns:a16="http://schemas.microsoft.com/office/drawing/2014/main" id="{9699CB94-9797-4630-B9B1-00E1053B78A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87" name="Freeform 48">
              <a:extLst>
                <a:ext uri="{FF2B5EF4-FFF2-40B4-BE49-F238E27FC236}">
                  <a16:creationId xmlns:a16="http://schemas.microsoft.com/office/drawing/2014/main" id="{532904E0-BD95-47FE-8467-AFAEFC6AAB6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88" name="Freeform 49">
              <a:extLst>
                <a:ext uri="{FF2B5EF4-FFF2-40B4-BE49-F238E27FC236}">
                  <a16:creationId xmlns:a16="http://schemas.microsoft.com/office/drawing/2014/main" id="{EE067328-8325-4EDC-9B0E-249D98AF22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89" name="Freeform 50">
              <a:extLst>
                <a:ext uri="{FF2B5EF4-FFF2-40B4-BE49-F238E27FC236}">
                  <a16:creationId xmlns:a16="http://schemas.microsoft.com/office/drawing/2014/main" id="{FE6D58E0-3CBC-4EF2-8602-1F1443409E6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90" name="Freeform 51">
              <a:extLst>
                <a:ext uri="{FF2B5EF4-FFF2-40B4-BE49-F238E27FC236}">
                  <a16:creationId xmlns:a16="http://schemas.microsoft.com/office/drawing/2014/main" id="{A540C51A-ADC8-4601-B5AA-A99D0DAC90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91" name="Freeform 52">
              <a:extLst>
                <a:ext uri="{FF2B5EF4-FFF2-40B4-BE49-F238E27FC236}">
                  <a16:creationId xmlns:a16="http://schemas.microsoft.com/office/drawing/2014/main" id="{D00811B7-7E43-45EA-8E0E-370C388D72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92" name="Freeform 53">
              <a:extLst>
                <a:ext uri="{FF2B5EF4-FFF2-40B4-BE49-F238E27FC236}">
                  <a16:creationId xmlns:a16="http://schemas.microsoft.com/office/drawing/2014/main" id="{1D818141-D0FA-4D72-B8AD-78E6BCBDF3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93" name="Freeform 54">
              <a:extLst>
                <a:ext uri="{FF2B5EF4-FFF2-40B4-BE49-F238E27FC236}">
                  <a16:creationId xmlns:a16="http://schemas.microsoft.com/office/drawing/2014/main" id="{56C15302-16A9-421B-ABD2-0E2AE03A1A7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94" name="Freeform 55">
              <a:extLst>
                <a:ext uri="{FF2B5EF4-FFF2-40B4-BE49-F238E27FC236}">
                  <a16:creationId xmlns:a16="http://schemas.microsoft.com/office/drawing/2014/main" id="{3B36BC11-8A39-4060-89B3-3F68F20F514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95" name="Freeform 56">
              <a:extLst>
                <a:ext uri="{FF2B5EF4-FFF2-40B4-BE49-F238E27FC236}">
                  <a16:creationId xmlns:a16="http://schemas.microsoft.com/office/drawing/2014/main" id="{9A604842-442A-4AC7-8CF8-AF3B6C0A768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96" name="Freeform 57">
              <a:extLst>
                <a:ext uri="{FF2B5EF4-FFF2-40B4-BE49-F238E27FC236}">
                  <a16:creationId xmlns:a16="http://schemas.microsoft.com/office/drawing/2014/main" id="{8E5AF6BD-F9F0-4306-BE6A-01192D38ED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97" name="Freeform 58">
              <a:extLst>
                <a:ext uri="{FF2B5EF4-FFF2-40B4-BE49-F238E27FC236}">
                  <a16:creationId xmlns:a16="http://schemas.microsoft.com/office/drawing/2014/main" id="{AA64BF41-A39C-4080-9E34-4C723236C48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98" name="Freeform 59">
              <a:extLst>
                <a:ext uri="{FF2B5EF4-FFF2-40B4-BE49-F238E27FC236}">
                  <a16:creationId xmlns:a16="http://schemas.microsoft.com/office/drawing/2014/main" id="{B675F4D5-7A6D-4C8E-A9F0-360004B5E9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99" name="Freeform 60">
              <a:extLst>
                <a:ext uri="{FF2B5EF4-FFF2-40B4-BE49-F238E27FC236}">
                  <a16:creationId xmlns:a16="http://schemas.microsoft.com/office/drawing/2014/main" id="{85DEC662-1A2A-4AEA-8E4F-D3E1AD9E42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300" name="Freeform 61">
              <a:extLst>
                <a:ext uri="{FF2B5EF4-FFF2-40B4-BE49-F238E27FC236}">
                  <a16:creationId xmlns:a16="http://schemas.microsoft.com/office/drawing/2014/main" id="{0C30D195-16A6-4BE4-9295-10800D45BF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301" name="Freeform 62">
              <a:extLst>
                <a:ext uri="{FF2B5EF4-FFF2-40B4-BE49-F238E27FC236}">
                  <a16:creationId xmlns:a16="http://schemas.microsoft.com/office/drawing/2014/main" id="{F58BE6EC-96DF-47C7-977F-435A400B2D5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66" name="Text Box 23">
            <a:extLst>
              <a:ext uri="{FF2B5EF4-FFF2-40B4-BE49-F238E27FC236}">
                <a16:creationId xmlns:a16="http://schemas.microsoft.com/office/drawing/2014/main" id="{6A18DB8A-AA93-0C46-8B31-4744EFFA8A2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8362950" y="6521450"/>
            <a:ext cx="781050" cy="3365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>
            <a:lvl1pPr marL="342900" indent="-342900">
              <a:defRPr kumimoji="1" sz="24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kumimoji="1" sz="24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kumimoji="1" sz="24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kumimoji="1" sz="24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kumimoji="1" sz="24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50000"/>
              </a:spcBef>
              <a:defRPr/>
            </a:pPr>
            <a:fld id="{19079AF9-BEA8-2D4C-8FA9-3D71362B570E}" type="slidenum">
              <a:rPr lang="en-AU" altLang="x-none" sz="1600" smtClean="0"/>
              <a:pPr>
                <a:spcBef>
                  <a:spcPct val="50000"/>
                </a:spcBef>
                <a:defRPr/>
              </a:pPr>
              <a:t>‹#›</a:t>
            </a:fld>
            <a:endParaRPr lang="en-AU" altLang="x-none" sz="1600"/>
          </a:p>
        </p:txBody>
      </p:sp>
    </p:spTree>
    <p:extLst>
      <p:ext uri="{BB962C8B-B14F-4D97-AF65-F5344CB8AC3E}">
        <p14:creationId xmlns:p14="http://schemas.microsoft.com/office/powerpoint/2010/main" val="35914051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83" r:id="rId1"/>
    <p:sldLayoutId id="2147484184" r:id="rId2"/>
    <p:sldLayoutId id="2147484185" r:id="rId3"/>
    <p:sldLayoutId id="2147484186" r:id="rId4"/>
    <p:sldLayoutId id="2147484187" r:id="rId5"/>
    <p:sldLayoutId id="2147484188" r:id="rId6"/>
    <p:sldLayoutId id="2147484189" r:id="rId7"/>
    <p:sldLayoutId id="2147484190" r:id="rId8"/>
    <p:sldLayoutId id="2147484191" r:id="rId9"/>
    <p:sldLayoutId id="2147484192" r:id="rId10"/>
    <p:sldLayoutId id="2147484193" r:id="rId11"/>
    <p:sldLayoutId id="2147484194" r:id="rId12"/>
    <p:sldLayoutId id="2147484195" r:id="rId13"/>
    <p:sldLayoutId id="2147484196" r:id="rId14"/>
    <p:sldLayoutId id="2147484197" r:id="rId15"/>
    <p:sldLayoutId id="2147484198" r:id="rId16"/>
    <p:sldLayoutId id="2147484199" r:id="rId17"/>
    <p:sldLayoutId id="2147484200" r:id="rId18"/>
    <p:sldLayoutId id="2147484201" r:id="rId19"/>
    <p:sldLayoutId id="2147484202" r:id="rId20"/>
    <p:sldLayoutId id="2147484258" r:id="rId21"/>
  </p:sldLayoutIdLst>
  <p:hf hdr="0" ftr="0" dt="0"/>
  <p:txStyles>
    <p:titleStyle>
      <a:lvl1pPr algn="l" defTabSz="914354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354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15989" indent="-215989" algn="l" defTabSz="914354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431979" indent="-215989" algn="l" defTabSz="914354" rtl="0" eaLnBrk="1" latinLnBrk="0" hangingPunct="1">
        <a:lnSpc>
          <a:spcPct val="100000"/>
        </a:lnSpc>
        <a:spcBef>
          <a:spcPts val="500"/>
        </a:spcBef>
        <a:buFont typeface="Calibri" panose="020F0502020204030204" pitchFamily="34" charset="0"/>
        <a:buChar char="–"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914354" rtl="0" eaLnBrk="1" latinLnBrk="0" hangingPunct="1">
        <a:lnSpc>
          <a:spcPct val="100000"/>
        </a:lnSpc>
        <a:spcBef>
          <a:spcPts val="800"/>
        </a:spcBef>
        <a:buFont typeface="Arial" panose="020B0604020202020204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914354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0" indent="0" algn="l" defTabSz="914354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354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14354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354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D7CED23-BC65-6A4B-8C1A-52D832C2E5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7DB944-E5FB-BD45-8448-1DF106009E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C5E072-BECE-E943-81DE-35E7DF9D44A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7439CE-2DE9-D440-8C1F-2725E9ECD959}" type="datetimeFigureOut">
              <a:rPr lang="en-US" smtClean="0"/>
              <a:t>6/8/23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A779DD-C95E-7D4F-AB15-BF8231FB31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937A1F-575D-E14D-8C9D-EEFCAC99C9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7419FC-4E44-E644-87F4-5CA7827498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8901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47" r:id="rId1"/>
    <p:sldLayoutId id="2147484248" r:id="rId2"/>
    <p:sldLayoutId id="2147484249" r:id="rId3"/>
    <p:sldLayoutId id="2147484250" r:id="rId4"/>
    <p:sldLayoutId id="2147484251" r:id="rId5"/>
    <p:sldLayoutId id="2147484252" r:id="rId6"/>
    <p:sldLayoutId id="2147484253" r:id="rId7"/>
    <p:sldLayoutId id="2147484254" r:id="rId8"/>
    <p:sldLayoutId id="2147484255" r:id="rId9"/>
    <p:sldLayoutId id="2147484256" r:id="rId10"/>
    <p:sldLayoutId id="2147484257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DA9561C-11B4-4CC4-B271-3E59C981A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7357" y="395066"/>
            <a:ext cx="7516216" cy="88736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noProof="0"/>
              <a:t>Click to edit Master title style</a:t>
            </a:r>
            <a:endParaRPr lang="en-AU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A81F4D-4B89-424A-BC66-199E1E666F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6571" y="1532415"/>
            <a:ext cx="8467006" cy="43769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  <a:p>
            <a:pPr lvl="5"/>
            <a:r>
              <a:rPr lang="en-AU" noProof="0" dirty="0"/>
              <a:t>Six</a:t>
            </a:r>
          </a:p>
          <a:p>
            <a:pPr lvl="6"/>
            <a:r>
              <a:rPr lang="en-AU" noProof="0" dirty="0"/>
              <a:t>Seven</a:t>
            </a:r>
          </a:p>
          <a:p>
            <a:pPr lvl="7"/>
            <a:r>
              <a:rPr lang="en-AU" noProof="0" dirty="0"/>
              <a:t>Eight</a:t>
            </a:r>
          </a:p>
          <a:p>
            <a:pPr lvl="8"/>
            <a:r>
              <a:rPr lang="en-AU" noProof="0" dirty="0"/>
              <a:t>nine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6D8956-3042-4F51-A765-52197DEBA8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309737" y="6172508"/>
            <a:ext cx="186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15C1EA3C-26E9-4B87-838B-C7B127160328}" type="datetime1">
              <a:rPr lang="en-AU" noProof="0" smtClean="0"/>
              <a:t>8/6/2023</a:t>
            </a:fld>
            <a:endParaRPr lang="en-AU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9DE430-5DBA-4DE1-9C36-C5FAED4EAF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71576" y="6172508"/>
            <a:ext cx="51922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42F550-8FDF-4424-AA18-C456333334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220048" y="6172508"/>
            <a:ext cx="565261" cy="365125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  <p:grpSp>
        <p:nvGrpSpPr>
          <p:cNvPr id="68" name="Group 4">
            <a:extLst>
              <a:ext uri="{FF2B5EF4-FFF2-40B4-BE49-F238E27FC236}">
                <a16:creationId xmlns:a16="http://schemas.microsoft.com/office/drawing/2014/main" id="{B803B149-B41B-499F-9FC0-955850A85ADB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23071" y="432000"/>
            <a:ext cx="718160" cy="720000"/>
            <a:chOff x="2864" y="1181"/>
            <a:chExt cx="1952" cy="1957"/>
          </a:xfrm>
        </p:grpSpPr>
        <p:sp>
          <p:nvSpPr>
            <p:cNvPr id="69" name="AutoShape 3">
              <a:extLst>
                <a:ext uri="{FF2B5EF4-FFF2-40B4-BE49-F238E27FC236}">
                  <a16:creationId xmlns:a16="http://schemas.microsoft.com/office/drawing/2014/main" id="{BBBCE4DB-013B-438C-9AA6-31C9EA32B514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0" name="Rectangle 5">
              <a:extLst>
                <a:ext uri="{FF2B5EF4-FFF2-40B4-BE49-F238E27FC236}">
                  <a16:creationId xmlns:a16="http://schemas.microsoft.com/office/drawing/2014/main" id="{7EA17C60-D41B-4A6A-94E8-5EAE0A2144A8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1" name="Freeform 6">
              <a:extLst>
                <a:ext uri="{FF2B5EF4-FFF2-40B4-BE49-F238E27FC236}">
                  <a16:creationId xmlns:a16="http://schemas.microsoft.com/office/drawing/2014/main" id="{70D13D2E-C1B0-4664-9A0C-EE805FAFAD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2" name="Freeform 7">
              <a:extLst>
                <a:ext uri="{FF2B5EF4-FFF2-40B4-BE49-F238E27FC236}">
                  <a16:creationId xmlns:a16="http://schemas.microsoft.com/office/drawing/2014/main" id="{49BEE1B4-4D5B-4ACA-97F5-ECB05AB1682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3" name="Freeform 8">
              <a:extLst>
                <a:ext uri="{FF2B5EF4-FFF2-40B4-BE49-F238E27FC236}">
                  <a16:creationId xmlns:a16="http://schemas.microsoft.com/office/drawing/2014/main" id="{E24F5D5C-EAB8-42D6-9839-F31D01F7E48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4" name="Freeform 9">
              <a:extLst>
                <a:ext uri="{FF2B5EF4-FFF2-40B4-BE49-F238E27FC236}">
                  <a16:creationId xmlns:a16="http://schemas.microsoft.com/office/drawing/2014/main" id="{36F04913-2817-4D9D-B732-3891E2FEE5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5" name="Freeform 10">
              <a:extLst>
                <a:ext uri="{FF2B5EF4-FFF2-40B4-BE49-F238E27FC236}">
                  <a16:creationId xmlns:a16="http://schemas.microsoft.com/office/drawing/2014/main" id="{F6F108D7-61FC-4552-A6C6-F776859AF2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11">
              <a:extLst>
                <a:ext uri="{FF2B5EF4-FFF2-40B4-BE49-F238E27FC236}">
                  <a16:creationId xmlns:a16="http://schemas.microsoft.com/office/drawing/2014/main" id="{FCE61164-07A5-4E63-82D1-E78DFEF2F03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12">
              <a:extLst>
                <a:ext uri="{FF2B5EF4-FFF2-40B4-BE49-F238E27FC236}">
                  <a16:creationId xmlns:a16="http://schemas.microsoft.com/office/drawing/2014/main" id="{8193CDC1-3782-4A48-9E1B-5819AB37BEA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13">
              <a:extLst>
                <a:ext uri="{FF2B5EF4-FFF2-40B4-BE49-F238E27FC236}">
                  <a16:creationId xmlns:a16="http://schemas.microsoft.com/office/drawing/2014/main" id="{4B69E07D-C95A-4CF6-920A-6960ECC5B93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14">
              <a:extLst>
                <a:ext uri="{FF2B5EF4-FFF2-40B4-BE49-F238E27FC236}">
                  <a16:creationId xmlns:a16="http://schemas.microsoft.com/office/drawing/2014/main" id="{C0C3ED6E-B520-4207-89C0-1950FBDEC10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5">
              <a:extLst>
                <a:ext uri="{FF2B5EF4-FFF2-40B4-BE49-F238E27FC236}">
                  <a16:creationId xmlns:a16="http://schemas.microsoft.com/office/drawing/2014/main" id="{D9D971AC-57A8-4611-9B43-6AEB7862FC7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6">
              <a:extLst>
                <a:ext uri="{FF2B5EF4-FFF2-40B4-BE49-F238E27FC236}">
                  <a16:creationId xmlns:a16="http://schemas.microsoft.com/office/drawing/2014/main" id="{27CDD09D-5D80-4974-8AA5-9B07C7EB312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7">
              <a:extLst>
                <a:ext uri="{FF2B5EF4-FFF2-40B4-BE49-F238E27FC236}">
                  <a16:creationId xmlns:a16="http://schemas.microsoft.com/office/drawing/2014/main" id="{09C39240-3CC4-4B69-9A2F-3AC311418B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8">
              <a:extLst>
                <a:ext uri="{FF2B5EF4-FFF2-40B4-BE49-F238E27FC236}">
                  <a16:creationId xmlns:a16="http://schemas.microsoft.com/office/drawing/2014/main" id="{605D2F78-DA9B-4EA6-ABDB-70FA1F12648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9">
              <a:extLst>
                <a:ext uri="{FF2B5EF4-FFF2-40B4-BE49-F238E27FC236}">
                  <a16:creationId xmlns:a16="http://schemas.microsoft.com/office/drawing/2014/main" id="{EFC97DC7-387C-4BC1-AA4F-32D77EDD68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20">
              <a:extLst>
                <a:ext uri="{FF2B5EF4-FFF2-40B4-BE49-F238E27FC236}">
                  <a16:creationId xmlns:a16="http://schemas.microsoft.com/office/drawing/2014/main" id="{D29BE2EF-3C7B-46F0-8D9D-CBF48F1116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Rectangle 21">
              <a:extLst>
                <a:ext uri="{FF2B5EF4-FFF2-40B4-BE49-F238E27FC236}">
                  <a16:creationId xmlns:a16="http://schemas.microsoft.com/office/drawing/2014/main" id="{473CDD35-3F48-4542-A300-62387F98F46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22">
              <a:extLst>
                <a:ext uri="{FF2B5EF4-FFF2-40B4-BE49-F238E27FC236}">
                  <a16:creationId xmlns:a16="http://schemas.microsoft.com/office/drawing/2014/main" id="{3A8C4509-24CA-4DE3-8A2E-92A441444C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23">
              <a:extLst>
                <a:ext uri="{FF2B5EF4-FFF2-40B4-BE49-F238E27FC236}">
                  <a16:creationId xmlns:a16="http://schemas.microsoft.com/office/drawing/2014/main" id="{DBE8CE2B-9910-47C8-A1E7-DEC8FAE143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24">
              <a:extLst>
                <a:ext uri="{FF2B5EF4-FFF2-40B4-BE49-F238E27FC236}">
                  <a16:creationId xmlns:a16="http://schemas.microsoft.com/office/drawing/2014/main" id="{74FDC894-02A9-483E-A481-581FBB1C82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Freeform 25">
              <a:extLst>
                <a:ext uri="{FF2B5EF4-FFF2-40B4-BE49-F238E27FC236}">
                  <a16:creationId xmlns:a16="http://schemas.microsoft.com/office/drawing/2014/main" id="{C22272A0-028A-4664-A327-9C81DC015E0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Freeform 26">
              <a:extLst>
                <a:ext uri="{FF2B5EF4-FFF2-40B4-BE49-F238E27FC236}">
                  <a16:creationId xmlns:a16="http://schemas.microsoft.com/office/drawing/2014/main" id="{3F29382A-05E1-4A4A-AEEB-11DA77A8DF6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7">
              <a:extLst>
                <a:ext uri="{FF2B5EF4-FFF2-40B4-BE49-F238E27FC236}">
                  <a16:creationId xmlns:a16="http://schemas.microsoft.com/office/drawing/2014/main" id="{37A5BC7C-B9A3-4B26-BD96-8E02FA5FD92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8">
              <a:extLst>
                <a:ext uri="{FF2B5EF4-FFF2-40B4-BE49-F238E27FC236}">
                  <a16:creationId xmlns:a16="http://schemas.microsoft.com/office/drawing/2014/main" id="{95AC5666-A5A3-4CA4-805F-D4A933C208A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9">
              <a:extLst>
                <a:ext uri="{FF2B5EF4-FFF2-40B4-BE49-F238E27FC236}">
                  <a16:creationId xmlns:a16="http://schemas.microsoft.com/office/drawing/2014/main" id="{EE5663A9-BB55-47DD-8778-E6C08EC12B3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30">
              <a:extLst>
                <a:ext uri="{FF2B5EF4-FFF2-40B4-BE49-F238E27FC236}">
                  <a16:creationId xmlns:a16="http://schemas.microsoft.com/office/drawing/2014/main" id="{9567F58F-F6AE-4FB9-B57B-255001CEAE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31">
              <a:extLst>
                <a:ext uri="{FF2B5EF4-FFF2-40B4-BE49-F238E27FC236}">
                  <a16:creationId xmlns:a16="http://schemas.microsoft.com/office/drawing/2014/main" id="{4608805A-7354-455D-B944-54AD0B3E12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32">
              <a:extLst>
                <a:ext uri="{FF2B5EF4-FFF2-40B4-BE49-F238E27FC236}">
                  <a16:creationId xmlns:a16="http://schemas.microsoft.com/office/drawing/2014/main" id="{60F0B1EB-E094-4495-95C7-9E119EC3F5E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34">
              <a:extLst>
                <a:ext uri="{FF2B5EF4-FFF2-40B4-BE49-F238E27FC236}">
                  <a16:creationId xmlns:a16="http://schemas.microsoft.com/office/drawing/2014/main" id="{FD329B09-36FF-4AA7-B532-2C3A18BA769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35">
              <a:extLst>
                <a:ext uri="{FF2B5EF4-FFF2-40B4-BE49-F238E27FC236}">
                  <a16:creationId xmlns:a16="http://schemas.microsoft.com/office/drawing/2014/main" id="{2BCD7A5E-2351-40EE-B5B6-621C3DFD17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6">
              <a:extLst>
                <a:ext uri="{FF2B5EF4-FFF2-40B4-BE49-F238E27FC236}">
                  <a16:creationId xmlns:a16="http://schemas.microsoft.com/office/drawing/2014/main" id="{935E87C7-1282-46FC-AEFB-A6EA30C5EC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7">
              <a:extLst>
                <a:ext uri="{FF2B5EF4-FFF2-40B4-BE49-F238E27FC236}">
                  <a16:creationId xmlns:a16="http://schemas.microsoft.com/office/drawing/2014/main" id="{FF6329C9-6E47-4A52-92D7-1E0D844621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8">
              <a:extLst>
                <a:ext uri="{FF2B5EF4-FFF2-40B4-BE49-F238E27FC236}">
                  <a16:creationId xmlns:a16="http://schemas.microsoft.com/office/drawing/2014/main" id="{AD5D3393-7BB8-4477-84C5-E7BA17C2538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9">
              <a:extLst>
                <a:ext uri="{FF2B5EF4-FFF2-40B4-BE49-F238E27FC236}">
                  <a16:creationId xmlns:a16="http://schemas.microsoft.com/office/drawing/2014/main" id="{76694368-C80D-4E9C-8EF5-9A9129563E8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40">
              <a:extLst>
                <a:ext uri="{FF2B5EF4-FFF2-40B4-BE49-F238E27FC236}">
                  <a16:creationId xmlns:a16="http://schemas.microsoft.com/office/drawing/2014/main" id="{CA445A90-D920-4111-ABBD-0DF49C2A77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41">
              <a:extLst>
                <a:ext uri="{FF2B5EF4-FFF2-40B4-BE49-F238E27FC236}">
                  <a16:creationId xmlns:a16="http://schemas.microsoft.com/office/drawing/2014/main" id="{B275A268-F5D1-4581-A53C-5CF96502718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42">
              <a:extLst>
                <a:ext uri="{FF2B5EF4-FFF2-40B4-BE49-F238E27FC236}">
                  <a16:creationId xmlns:a16="http://schemas.microsoft.com/office/drawing/2014/main" id="{371F787B-C49F-4BDC-90C0-ABC88B2367E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43">
              <a:extLst>
                <a:ext uri="{FF2B5EF4-FFF2-40B4-BE49-F238E27FC236}">
                  <a16:creationId xmlns:a16="http://schemas.microsoft.com/office/drawing/2014/main" id="{259540BD-2C80-4002-92A3-478FEFBEAF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44">
              <a:extLst>
                <a:ext uri="{FF2B5EF4-FFF2-40B4-BE49-F238E27FC236}">
                  <a16:creationId xmlns:a16="http://schemas.microsoft.com/office/drawing/2014/main" id="{9AF9A974-5C0B-41B5-BEB3-4B05E95D28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5">
              <a:extLst>
                <a:ext uri="{FF2B5EF4-FFF2-40B4-BE49-F238E27FC236}">
                  <a16:creationId xmlns:a16="http://schemas.microsoft.com/office/drawing/2014/main" id="{8A318063-D5A8-4E5A-A59F-15204F378CE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6">
              <a:extLst>
                <a:ext uri="{FF2B5EF4-FFF2-40B4-BE49-F238E27FC236}">
                  <a16:creationId xmlns:a16="http://schemas.microsoft.com/office/drawing/2014/main" id="{792EDEEA-E3C2-437D-A056-D7EE9696FC8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7">
              <a:extLst>
                <a:ext uri="{FF2B5EF4-FFF2-40B4-BE49-F238E27FC236}">
                  <a16:creationId xmlns:a16="http://schemas.microsoft.com/office/drawing/2014/main" id="{BEF99913-A418-44A8-ACAC-E6C142451F7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8">
              <a:extLst>
                <a:ext uri="{FF2B5EF4-FFF2-40B4-BE49-F238E27FC236}">
                  <a16:creationId xmlns:a16="http://schemas.microsoft.com/office/drawing/2014/main" id="{22F79EB7-775C-41F7-93C7-10B8FD3E2B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9">
              <a:extLst>
                <a:ext uri="{FF2B5EF4-FFF2-40B4-BE49-F238E27FC236}">
                  <a16:creationId xmlns:a16="http://schemas.microsoft.com/office/drawing/2014/main" id="{A474B33B-2511-4D94-9601-D21A6945F0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50">
              <a:extLst>
                <a:ext uri="{FF2B5EF4-FFF2-40B4-BE49-F238E27FC236}">
                  <a16:creationId xmlns:a16="http://schemas.microsoft.com/office/drawing/2014/main" id="{B7752B3B-1142-40C5-BB5D-1022AB3190C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51">
              <a:extLst>
                <a:ext uri="{FF2B5EF4-FFF2-40B4-BE49-F238E27FC236}">
                  <a16:creationId xmlns:a16="http://schemas.microsoft.com/office/drawing/2014/main" id="{FF04A30F-7554-4704-92C4-24A1FE2D29B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52">
              <a:extLst>
                <a:ext uri="{FF2B5EF4-FFF2-40B4-BE49-F238E27FC236}">
                  <a16:creationId xmlns:a16="http://schemas.microsoft.com/office/drawing/2014/main" id="{84B35B5F-9F52-4E51-9EBA-412A744201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53">
              <a:extLst>
                <a:ext uri="{FF2B5EF4-FFF2-40B4-BE49-F238E27FC236}">
                  <a16:creationId xmlns:a16="http://schemas.microsoft.com/office/drawing/2014/main" id="{9F503DCF-B3C8-4F56-A3E7-3B8E1C4BD9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54">
              <a:extLst>
                <a:ext uri="{FF2B5EF4-FFF2-40B4-BE49-F238E27FC236}">
                  <a16:creationId xmlns:a16="http://schemas.microsoft.com/office/drawing/2014/main" id="{926872D5-9C90-4A2F-BD60-32825FA331D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5">
              <a:extLst>
                <a:ext uri="{FF2B5EF4-FFF2-40B4-BE49-F238E27FC236}">
                  <a16:creationId xmlns:a16="http://schemas.microsoft.com/office/drawing/2014/main" id="{91C9239F-4EC6-481F-BE2A-5AB8147593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6">
              <a:extLst>
                <a:ext uri="{FF2B5EF4-FFF2-40B4-BE49-F238E27FC236}">
                  <a16:creationId xmlns:a16="http://schemas.microsoft.com/office/drawing/2014/main" id="{2B246FF1-5B38-4735-8A69-4DFAC0FDB1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7">
              <a:extLst>
                <a:ext uri="{FF2B5EF4-FFF2-40B4-BE49-F238E27FC236}">
                  <a16:creationId xmlns:a16="http://schemas.microsoft.com/office/drawing/2014/main" id="{80E2F93F-CF62-4827-B469-BD1DC1C026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8">
              <a:extLst>
                <a:ext uri="{FF2B5EF4-FFF2-40B4-BE49-F238E27FC236}">
                  <a16:creationId xmlns:a16="http://schemas.microsoft.com/office/drawing/2014/main" id="{7693AE98-AD59-4AA2-A2A3-1B7DF6DE2D7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9">
              <a:extLst>
                <a:ext uri="{FF2B5EF4-FFF2-40B4-BE49-F238E27FC236}">
                  <a16:creationId xmlns:a16="http://schemas.microsoft.com/office/drawing/2014/main" id="{E9529918-00E4-48E2-8A3E-555154E7BB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60">
              <a:extLst>
                <a:ext uri="{FF2B5EF4-FFF2-40B4-BE49-F238E27FC236}">
                  <a16:creationId xmlns:a16="http://schemas.microsoft.com/office/drawing/2014/main" id="{C04C964F-D056-4A9C-BB02-E4C99C1AF7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61">
              <a:extLst>
                <a:ext uri="{FF2B5EF4-FFF2-40B4-BE49-F238E27FC236}">
                  <a16:creationId xmlns:a16="http://schemas.microsoft.com/office/drawing/2014/main" id="{DBBECD31-03DE-4C1A-BFCA-95657470CC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62">
              <a:extLst>
                <a:ext uri="{FF2B5EF4-FFF2-40B4-BE49-F238E27FC236}">
                  <a16:creationId xmlns:a16="http://schemas.microsoft.com/office/drawing/2014/main" id="{F7D50739-B912-4DA8-82D0-793DF547E73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26910394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08" r:id="rId1"/>
    <p:sldLayoutId id="2147484209" r:id="rId2"/>
    <p:sldLayoutId id="2147484210" r:id="rId3"/>
    <p:sldLayoutId id="2147484211" r:id="rId4"/>
    <p:sldLayoutId id="2147484212" r:id="rId5"/>
    <p:sldLayoutId id="2147484213" r:id="rId6"/>
    <p:sldLayoutId id="2147484214" r:id="rId7"/>
    <p:sldLayoutId id="2147484215" r:id="rId8"/>
    <p:sldLayoutId id="2147484216" r:id="rId9"/>
    <p:sldLayoutId id="2147484217" r:id="rId10"/>
    <p:sldLayoutId id="2147484218" r:id="rId11"/>
    <p:sldLayoutId id="2147484219" r:id="rId12"/>
    <p:sldLayoutId id="2147484220" r:id="rId13"/>
    <p:sldLayoutId id="2147484221" r:id="rId14"/>
    <p:sldLayoutId id="2147484222" r:id="rId15"/>
    <p:sldLayoutId id="2147484223" r:id="rId16"/>
    <p:sldLayoutId id="2147484224" r:id="rId17"/>
    <p:sldLayoutId id="2147484225" r:id="rId18"/>
    <p:sldLayoutId id="2147484226" r:id="rId19"/>
    <p:sldLayoutId id="2147484227" r:id="rId20"/>
    <p:sldLayoutId id="2147484228" r:id="rId21"/>
    <p:sldLayoutId id="2147484229" r:id="rId22"/>
    <p:sldLayoutId id="2147484230" r:id="rId23"/>
    <p:sldLayoutId id="2147484231" r:id="rId24"/>
    <p:sldLayoutId id="2147484244" r:id="rId25"/>
    <p:sldLayoutId id="2147484245" r:id="rId26"/>
  </p:sldLayoutIdLst>
  <p:hf hdr="0" ftr="0" dt="0"/>
  <p:txStyles>
    <p:titleStyle>
      <a:lvl1pPr algn="l" defTabSz="914354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354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15989" indent="-215989" algn="l" defTabSz="914354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431979" indent="-215989" algn="l" defTabSz="914354" rtl="0" eaLnBrk="1" latinLnBrk="0" hangingPunct="1">
        <a:lnSpc>
          <a:spcPct val="100000"/>
        </a:lnSpc>
        <a:spcBef>
          <a:spcPts val="500"/>
        </a:spcBef>
        <a:buFont typeface="Calibri" panose="020F0502020204030204" pitchFamily="34" charset="0"/>
        <a:buChar char="–"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914354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914354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0" indent="0" algn="l" defTabSz="914354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354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14354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354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Freeform: Shape 247">
            <a:extLst>
              <a:ext uri="{FF2B5EF4-FFF2-40B4-BE49-F238E27FC236}">
                <a16:creationId xmlns:a16="http://schemas.microsoft.com/office/drawing/2014/main" id="{6C02D648-4BAC-4912-B2BF-F533637F574A}"/>
              </a:ext>
            </a:extLst>
          </p:cNvPr>
          <p:cNvSpPr/>
          <p:nvPr/>
        </p:nvSpPr>
        <p:spPr>
          <a:xfrm>
            <a:off x="6097" y="0"/>
            <a:ext cx="6433456" cy="2650285"/>
          </a:xfrm>
          <a:custGeom>
            <a:avLst/>
            <a:gdLst>
              <a:gd name="connsiteX0" fmla="*/ 0 w 6433456"/>
              <a:gd name="connsiteY0" fmla="*/ 0 h 2650285"/>
              <a:gd name="connsiteX1" fmla="*/ 6185409 w 6433456"/>
              <a:gd name="connsiteY1" fmla="*/ 0 h 2650285"/>
              <a:gd name="connsiteX2" fmla="*/ 6433456 w 6433456"/>
              <a:gd name="connsiteY2" fmla="*/ 924909 h 2650285"/>
              <a:gd name="connsiteX3" fmla="*/ 0 w 6433456"/>
              <a:gd name="connsiteY3" fmla="*/ 2650285 h 2650285"/>
              <a:gd name="connsiteX4" fmla="*/ 0 w 6433456"/>
              <a:gd name="connsiteY4" fmla="*/ 0 h 2650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33456" h="2650285">
                <a:moveTo>
                  <a:pt x="0" y="0"/>
                </a:moveTo>
                <a:lnTo>
                  <a:pt x="6185409" y="0"/>
                </a:lnTo>
                <a:lnTo>
                  <a:pt x="6433456" y="924909"/>
                </a:lnTo>
                <a:lnTo>
                  <a:pt x="0" y="265028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A81F4D-4B89-424A-BC66-199E1E666F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6571" y="1532415"/>
            <a:ext cx="8467006" cy="43769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  <a:p>
            <a:pPr lvl="5"/>
            <a:r>
              <a:rPr lang="en-AU" noProof="0" dirty="0"/>
              <a:t>Six</a:t>
            </a:r>
          </a:p>
          <a:p>
            <a:pPr lvl="6"/>
            <a:r>
              <a:rPr lang="en-AU" noProof="0" dirty="0"/>
              <a:t>Seven</a:t>
            </a:r>
          </a:p>
          <a:p>
            <a:pPr lvl="7"/>
            <a:r>
              <a:rPr lang="en-AU" noProof="0" dirty="0"/>
              <a:t>Eight</a:t>
            </a:r>
          </a:p>
          <a:p>
            <a:pPr lvl="8"/>
            <a:r>
              <a:rPr lang="en-AU" noProof="0" dirty="0"/>
              <a:t>nine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DA9561C-11B4-4CC4-B271-3E59C981A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7357" y="395066"/>
            <a:ext cx="7516216" cy="88736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noProof="0"/>
              <a:t>Click to edit Master title style</a:t>
            </a:r>
            <a:endParaRPr lang="en-AU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6D8956-3042-4F51-A765-52197DEBA8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309737" y="6172508"/>
            <a:ext cx="186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15C1EA3C-26E9-4B87-838B-C7B127160328}" type="datetime1">
              <a:rPr lang="en-AU" noProof="0" smtClean="0"/>
              <a:t>8/6/2023</a:t>
            </a:fld>
            <a:endParaRPr lang="en-AU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9DE430-5DBA-4DE1-9C36-C5FAED4EAF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6571" y="6172508"/>
            <a:ext cx="59372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42F550-8FDF-4424-AA18-C456333334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220048" y="6172508"/>
            <a:ext cx="565261" cy="365125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  <p:grpSp>
        <p:nvGrpSpPr>
          <p:cNvPr id="130" name="Group 4">
            <a:extLst>
              <a:ext uri="{FF2B5EF4-FFF2-40B4-BE49-F238E27FC236}">
                <a16:creationId xmlns:a16="http://schemas.microsoft.com/office/drawing/2014/main" id="{306309D1-1A80-489B-9D19-DC11A2F3146D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23071" y="432000"/>
            <a:ext cx="718160" cy="720000"/>
            <a:chOff x="2864" y="1181"/>
            <a:chExt cx="1952" cy="1957"/>
          </a:xfrm>
        </p:grpSpPr>
        <p:sp>
          <p:nvSpPr>
            <p:cNvPr id="131" name="AutoShape 3">
              <a:extLst>
                <a:ext uri="{FF2B5EF4-FFF2-40B4-BE49-F238E27FC236}">
                  <a16:creationId xmlns:a16="http://schemas.microsoft.com/office/drawing/2014/main" id="{53E8B148-3FFC-4AE7-96CE-14D77B08706B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2" name="Rectangle 5">
              <a:extLst>
                <a:ext uri="{FF2B5EF4-FFF2-40B4-BE49-F238E27FC236}">
                  <a16:creationId xmlns:a16="http://schemas.microsoft.com/office/drawing/2014/main" id="{5595D8AB-BC6B-4221-9044-E5611AD4330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3" name="Freeform 6">
              <a:extLst>
                <a:ext uri="{FF2B5EF4-FFF2-40B4-BE49-F238E27FC236}">
                  <a16:creationId xmlns:a16="http://schemas.microsoft.com/office/drawing/2014/main" id="{E8FDD948-1479-49ED-A944-B04F4EB804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4" name="Freeform 7">
              <a:extLst>
                <a:ext uri="{FF2B5EF4-FFF2-40B4-BE49-F238E27FC236}">
                  <a16:creationId xmlns:a16="http://schemas.microsoft.com/office/drawing/2014/main" id="{B6A5E821-D9FB-4AA4-AAD7-26841E8273E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5" name="Freeform 8">
              <a:extLst>
                <a:ext uri="{FF2B5EF4-FFF2-40B4-BE49-F238E27FC236}">
                  <a16:creationId xmlns:a16="http://schemas.microsoft.com/office/drawing/2014/main" id="{3E111E6F-E832-494E-B349-A5A45DA17D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6" name="Freeform 9">
              <a:extLst>
                <a:ext uri="{FF2B5EF4-FFF2-40B4-BE49-F238E27FC236}">
                  <a16:creationId xmlns:a16="http://schemas.microsoft.com/office/drawing/2014/main" id="{1E8A5B36-7BDD-46F1-8FBA-888746DA084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7" name="Freeform 10">
              <a:extLst>
                <a:ext uri="{FF2B5EF4-FFF2-40B4-BE49-F238E27FC236}">
                  <a16:creationId xmlns:a16="http://schemas.microsoft.com/office/drawing/2014/main" id="{A5593ADF-6E06-4513-B71F-E39C5F8138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8" name="Freeform 11">
              <a:extLst>
                <a:ext uri="{FF2B5EF4-FFF2-40B4-BE49-F238E27FC236}">
                  <a16:creationId xmlns:a16="http://schemas.microsoft.com/office/drawing/2014/main" id="{184EABFB-192C-4E40-A248-8136D011703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9" name="Freeform 12">
              <a:extLst>
                <a:ext uri="{FF2B5EF4-FFF2-40B4-BE49-F238E27FC236}">
                  <a16:creationId xmlns:a16="http://schemas.microsoft.com/office/drawing/2014/main" id="{D7ADC52B-3E0B-4C37-8A0B-FDC188F891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0" name="Freeform 13">
              <a:extLst>
                <a:ext uri="{FF2B5EF4-FFF2-40B4-BE49-F238E27FC236}">
                  <a16:creationId xmlns:a16="http://schemas.microsoft.com/office/drawing/2014/main" id="{A99CF70B-EF67-4F9C-8E16-207F29F007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1" name="Freeform 14">
              <a:extLst>
                <a:ext uri="{FF2B5EF4-FFF2-40B4-BE49-F238E27FC236}">
                  <a16:creationId xmlns:a16="http://schemas.microsoft.com/office/drawing/2014/main" id="{E6D0C260-4520-409A-A4EC-BBE0823409E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2" name="Freeform 15">
              <a:extLst>
                <a:ext uri="{FF2B5EF4-FFF2-40B4-BE49-F238E27FC236}">
                  <a16:creationId xmlns:a16="http://schemas.microsoft.com/office/drawing/2014/main" id="{8E30C82F-6061-4285-B86F-6C73C1C56E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3" name="Freeform 16">
              <a:extLst>
                <a:ext uri="{FF2B5EF4-FFF2-40B4-BE49-F238E27FC236}">
                  <a16:creationId xmlns:a16="http://schemas.microsoft.com/office/drawing/2014/main" id="{F898857C-4449-4CAF-A244-F7EC4D2CC1B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4" name="Freeform 17">
              <a:extLst>
                <a:ext uri="{FF2B5EF4-FFF2-40B4-BE49-F238E27FC236}">
                  <a16:creationId xmlns:a16="http://schemas.microsoft.com/office/drawing/2014/main" id="{752B8CC7-045E-4C03-8AAE-BE2B0550C4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5" name="Freeform 18">
              <a:extLst>
                <a:ext uri="{FF2B5EF4-FFF2-40B4-BE49-F238E27FC236}">
                  <a16:creationId xmlns:a16="http://schemas.microsoft.com/office/drawing/2014/main" id="{72A3F1A3-252E-4687-BA0C-01A64F37017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6" name="Freeform 19">
              <a:extLst>
                <a:ext uri="{FF2B5EF4-FFF2-40B4-BE49-F238E27FC236}">
                  <a16:creationId xmlns:a16="http://schemas.microsoft.com/office/drawing/2014/main" id="{4F43DD97-6C80-4B05-8F87-6D5D766799B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7" name="Freeform 20">
              <a:extLst>
                <a:ext uri="{FF2B5EF4-FFF2-40B4-BE49-F238E27FC236}">
                  <a16:creationId xmlns:a16="http://schemas.microsoft.com/office/drawing/2014/main" id="{F0D565F8-9700-4A64-BBF5-D13F0330C1C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8" name="Rectangle 21">
              <a:extLst>
                <a:ext uri="{FF2B5EF4-FFF2-40B4-BE49-F238E27FC236}">
                  <a16:creationId xmlns:a16="http://schemas.microsoft.com/office/drawing/2014/main" id="{4A269CB1-B43E-4DE9-B9AA-FEBADD174A58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17699AF0-2BD2-49DE-B08C-5E3649FB96C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23956C6A-C53B-43E6-8C03-8BF9D82002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8138C29C-F244-4059-AA2C-E4367B5293C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6831799F-73AF-4524-9EF6-6D64F29D4C6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A3D51B26-6CD5-45B6-B86A-E34EBE28D42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19F87B0A-EADC-4271-BCE4-D3AABD1726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C5E79407-1591-4785-87C3-F64A5EC19EB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046A34B7-1E65-48E6-B085-30200286AE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9A2D5CD2-B8A3-4747-B052-95429E23BD9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D26EFF54-A6AC-4A8A-B743-9FFB09492F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C02F7EEB-ADE5-4029-80D9-A91CE3F3955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0" name="Freeform 34">
              <a:extLst>
                <a:ext uri="{FF2B5EF4-FFF2-40B4-BE49-F238E27FC236}">
                  <a16:creationId xmlns:a16="http://schemas.microsoft.com/office/drawing/2014/main" id="{F10B9390-359B-433E-AA2E-147D2D6A266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1" name="Freeform 35">
              <a:extLst>
                <a:ext uri="{FF2B5EF4-FFF2-40B4-BE49-F238E27FC236}">
                  <a16:creationId xmlns:a16="http://schemas.microsoft.com/office/drawing/2014/main" id="{A5C25071-970B-4E59-BFFF-54156E525E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2" name="Freeform 36">
              <a:extLst>
                <a:ext uri="{FF2B5EF4-FFF2-40B4-BE49-F238E27FC236}">
                  <a16:creationId xmlns:a16="http://schemas.microsoft.com/office/drawing/2014/main" id="{904C913B-6D49-493A-B6EE-D48E286E07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3" name="Freeform 37">
              <a:extLst>
                <a:ext uri="{FF2B5EF4-FFF2-40B4-BE49-F238E27FC236}">
                  <a16:creationId xmlns:a16="http://schemas.microsoft.com/office/drawing/2014/main" id="{38393FE5-1AFD-448B-9B85-A90D2012CC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45E450C3-6A20-40EF-9C2F-966716675F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5" name="Freeform 39">
              <a:extLst>
                <a:ext uri="{FF2B5EF4-FFF2-40B4-BE49-F238E27FC236}">
                  <a16:creationId xmlns:a16="http://schemas.microsoft.com/office/drawing/2014/main" id="{81D9C1DA-0F8C-4E9F-BCA6-E6BB361D512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6" name="Freeform 40">
              <a:extLst>
                <a:ext uri="{FF2B5EF4-FFF2-40B4-BE49-F238E27FC236}">
                  <a16:creationId xmlns:a16="http://schemas.microsoft.com/office/drawing/2014/main" id="{E4097583-122C-429E-A6F7-C7A62B68500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7" name="Freeform 41">
              <a:extLst>
                <a:ext uri="{FF2B5EF4-FFF2-40B4-BE49-F238E27FC236}">
                  <a16:creationId xmlns:a16="http://schemas.microsoft.com/office/drawing/2014/main" id="{BCD910FA-F7F4-4979-97D9-21920666FA5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8" name="Freeform 42">
              <a:extLst>
                <a:ext uri="{FF2B5EF4-FFF2-40B4-BE49-F238E27FC236}">
                  <a16:creationId xmlns:a16="http://schemas.microsoft.com/office/drawing/2014/main" id="{70882CF6-4791-4F96-AA9E-8538242052C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9" name="Freeform 43">
              <a:extLst>
                <a:ext uri="{FF2B5EF4-FFF2-40B4-BE49-F238E27FC236}">
                  <a16:creationId xmlns:a16="http://schemas.microsoft.com/office/drawing/2014/main" id="{F21F0027-65CF-4615-B6C0-5F0759F1754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0" name="Freeform 44">
              <a:extLst>
                <a:ext uri="{FF2B5EF4-FFF2-40B4-BE49-F238E27FC236}">
                  <a16:creationId xmlns:a16="http://schemas.microsoft.com/office/drawing/2014/main" id="{A94D3306-A871-4893-B174-81E228B4010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1" name="Freeform 45">
              <a:extLst>
                <a:ext uri="{FF2B5EF4-FFF2-40B4-BE49-F238E27FC236}">
                  <a16:creationId xmlns:a16="http://schemas.microsoft.com/office/drawing/2014/main" id="{0BBDE06C-503D-4E5C-BBBC-874D0BBE02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6D1C41DE-EEF3-4ECA-9EAD-BE0462FDF87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3" name="Freeform 47">
              <a:extLst>
                <a:ext uri="{FF2B5EF4-FFF2-40B4-BE49-F238E27FC236}">
                  <a16:creationId xmlns:a16="http://schemas.microsoft.com/office/drawing/2014/main" id="{56A588C9-91D5-4825-AA00-EE8E380419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4" name="Freeform 48">
              <a:extLst>
                <a:ext uri="{FF2B5EF4-FFF2-40B4-BE49-F238E27FC236}">
                  <a16:creationId xmlns:a16="http://schemas.microsoft.com/office/drawing/2014/main" id="{E3A63B43-412F-409B-999C-BA3CFB9C16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5" name="Freeform 49">
              <a:extLst>
                <a:ext uri="{FF2B5EF4-FFF2-40B4-BE49-F238E27FC236}">
                  <a16:creationId xmlns:a16="http://schemas.microsoft.com/office/drawing/2014/main" id="{59FA81EB-FB40-48E1-B9C8-68D651D88C9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A5A31885-3163-44FD-A28E-3039E5EE7F5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C664BB33-9114-4D5C-A5F6-278F45A396C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379786DF-3041-4B9B-9588-392055B75C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B9889A8B-4541-4FF2-83EA-D607F825574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5F98130F-6B3B-4F81-A453-EE8BAE233A6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:a16="http://schemas.microsoft.com/office/drawing/2014/main" id="{F555DBC3-30D6-49E6-B10F-F191FB469DC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:a16="http://schemas.microsoft.com/office/drawing/2014/main" id="{12746F1B-6120-4917-A186-788C35FE47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5" name="Freeform 57">
              <a:extLst>
                <a:ext uri="{FF2B5EF4-FFF2-40B4-BE49-F238E27FC236}">
                  <a16:creationId xmlns:a16="http://schemas.microsoft.com/office/drawing/2014/main" id="{4C77663C-BE9D-4130-AC27-0D7E99D0EB9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3" name="Freeform 58">
              <a:extLst>
                <a:ext uri="{FF2B5EF4-FFF2-40B4-BE49-F238E27FC236}">
                  <a16:creationId xmlns:a16="http://schemas.microsoft.com/office/drawing/2014/main" id="{D8A87A42-184B-4EC9-A8B5-1F9238EDBC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4" name="Freeform 59">
              <a:extLst>
                <a:ext uri="{FF2B5EF4-FFF2-40B4-BE49-F238E27FC236}">
                  <a16:creationId xmlns:a16="http://schemas.microsoft.com/office/drawing/2014/main" id="{ECD6E8BB-1309-47D1-A652-482469905D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5" name="Freeform 60">
              <a:extLst>
                <a:ext uri="{FF2B5EF4-FFF2-40B4-BE49-F238E27FC236}">
                  <a16:creationId xmlns:a16="http://schemas.microsoft.com/office/drawing/2014/main" id="{BC04B05C-9157-4204-93FE-127B78C089D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6" name="Freeform 61">
              <a:extLst>
                <a:ext uri="{FF2B5EF4-FFF2-40B4-BE49-F238E27FC236}">
                  <a16:creationId xmlns:a16="http://schemas.microsoft.com/office/drawing/2014/main" id="{D9167069-059D-4C88-8AE6-BB91C8E989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7" name="Freeform 62">
              <a:extLst>
                <a:ext uri="{FF2B5EF4-FFF2-40B4-BE49-F238E27FC236}">
                  <a16:creationId xmlns:a16="http://schemas.microsoft.com/office/drawing/2014/main" id="{B0875DD9-C935-4281-9A52-704B28A336D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11183503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33" r:id="rId1"/>
    <p:sldLayoutId id="2147484234" r:id="rId2"/>
    <p:sldLayoutId id="2147484235" r:id="rId3"/>
    <p:sldLayoutId id="2147484236" r:id="rId4"/>
    <p:sldLayoutId id="2147484237" r:id="rId5"/>
    <p:sldLayoutId id="2147484238" r:id="rId6"/>
    <p:sldLayoutId id="2147484239" r:id="rId7"/>
    <p:sldLayoutId id="2147484240" r:id="rId8"/>
    <p:sldLayoutId id="2147484241" r:id="rId9"/>
    <p:sldLayoutId id="2147484242" r:id="rId10"/>
    <p:sldLayoutId id="2147484243" r:id="rId11"/>
  </p:sldLayoutIdLst>
  <p:hf hdr="0" ftr="0" dt="0"/>
  <p:txStyles>
    <p:titleStyle>
      <a:lvl1pPr algn="l" defTabSz="914354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354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15989" indent="-215989" algn="l" defTabSz="914354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431979" indent="-215989" algn="l" defTabSz="914354" rtl="0" eaLnBrk="1" latinLnBrk="0" hangingPunct="1">
        <a:lnSpc>
          <a:spcPct val="100000"/>
        </a:lnSpc>
        <a:spcBef>
          <a:spcPts val="500"/>
        </a:spcBef>
        <a:buFont typeface="Calibri" panose="020F0502020204030204" pitchFamily="34" charset="0"/>
        <a:buChar char="–"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914354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914354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0" indent="0" algn="l" defTabSz="914354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354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14354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354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4.emf"/><Relationship Id="rId4" Type="http://schemas.openxmlformats.org/officeDocument/2006/relationships/oleObject" Target="../embeddings/oleObject2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em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e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26.em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2.jpg"/><Relationship Id="rId7" Type="http://schemas.openxmlformats.org/officeDocument/2006/relationships/hyperlink" Target="https://creativecommons.org/licenses/by/3.0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foto.wuestenigel.com/shopping-hand-basket-full-with-products-isolated-on-white/" TargetMode="External"/><Relationship Id="rId11" Type="http://schemas.openxmlformats.org/officeDocument/2006/relationships/hyperlink" Target="https://freepngimg.com/png/29685-airplane-image" TargetMode="External"/><Relationship Id="rId5" Type="http://schemas.openxmlformats.org/officeDocument/2006/relationships/image" Target="../media/image13.jpeg"/><Relationship Id="rId10" Type="http://schemas.openxmlformats.org/officeDocument/2006/relationships/image" Target="../media/image15.png"/><Relationship Id="rId4" Type="http://schemas.openxmlformats.org/officeDocument/2006/relationships/hyperlink" Target="https://www.wired.it/internet/social-network/2019/12/02/social-network/" TargetMode="External"/><Relationship Id="rId9" Type="http://schemas.openxmlformats.org/officeDocument/2006/relationships/hyperlink" Target="https://pngimg.com/download/70520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7" Type="http://schemas.openxmlformats.org/officeDocument/2006/relationships/oleObject" Target="../embeddings/oleObject7.bin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.e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30.em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emf"/><Relationship Id="rId3" Type="http://schemas.openxmlformats.org/officeDocument/2006/relationships/oleObject" Target="../embeddings/oleObject8.bin"/><Relationship Id="rId7" Type="http://schemas.openxmlformats.org/officeDocument/2006/relationships/oleObject" Target="../embeddings/oleObject10.bin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4.emf"/><Relationship Id="rId5" Type="http://schemas.openxmlformats.org/officeDocument/2006/relationships/oleObject" Target="../embeddings/oleObject9.bin"/><Relationship Id="rId4" Type="http://schemas.openxmlformats.org/officeDocument/2006/relationships/image" Target="../media/image23.emf"/><Relationship Id="rId9" Type="http://schemas.openxmlformats.org/officeDocument/2006/relationships/oleObject" Target="../embeddings/oleObject11.bin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1.xml"/><Relationship Id="rId4" Type="http://schemas.openxmlformats.org/officeDocument/2006/relationships/hyperlink" Target="https://commons.wikimedia.org/w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technofaq.org/posts/2020/01/the-benefits-of-reliability-engineering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slideLayout" Target="../slideLayouts/slideLayout6.xml"/><Relationship Id="rId1" Type="http://schemas.openxmlformats.org/officeDocument/2006/relationships/video" Target="https://www.youtube.com/embed/wteUW2sL7bc?feature=oembed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EE631B-23A6-364E-A2F4-4355776867F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/>
            <a:r>
              <a:rPr lang="en-US" dirty="0"/>
              <a:t>Winter Semester, 2023</a:t>
            </a:r>
          </a:p>
          <a:p>
            <a:pPr marL="0" indent="0" algn="ctr">
              <a:buNone/>
            </a:pP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752CF1-41DC-B946-BC99-68C5CC88CB8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4179" y="5792476"/>
            <a:ext cx="6471466" cy="1340471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000" dirty="0"/>
              <a:t>Lecturer: Farhana Choudhury (PhD)</a:t>
            </a:r>
          </a:p>
          <a:p>
            <a:r>
              <a:rPr lang="en-US" sz="2000" dirty="0"/>
              <a:t>Week 1 part 1</a:t>
            </a:r>
          </a:p>
          <a:p>
            <a:endParaRPr lang="en-US" sz="2000" dirty="0"/>
          </a:p>
          <a:p>
            <a:endParaRPr lang="en-US" sz="2000" dirty="0">
              <a:cs typeface="Calibri"/>
            </a:endParaRP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5223C83E-E304-724A-BF89-30C9F3A24F58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42" r="25342"/>
          <a:stretch>
            <a:fillRect/>
          </a:stretch>
        </p:blipFill>
        <p:spPr/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340E88-7385-2847-BAF7-13E01F07616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624012" y="395288"/>
            <a:ext cx="7940117" cy="887412"/>
          </a:xfrm>
        </p:spPr>
        <p:txBody>
          <a:bodyPr/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COMP90050 </a:t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Advanced Database Systems</a:t>
            </a:r>
          </a:p>
        </p:txBody>
      </p:sp>
    </p:spTree>
    <p:extLst>
      <p:ext uri="{BB962C8B-B14F-4D97-AF65-F5344CB8AC3E}">
        <p14:creationId xmlns:p14="http://schemas.microsoft.com/office/powerpoint/2010/main" val="792676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07727B4-7B6D-C947-AEAD-C5C00A1C6A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Disk access</a:t>
            </a:r>
          </a:p>
        </p:txBody>
      </p:sp>
      <p:graphicFrame>
        <p:nvGraphicFramePr>
          <p:cNvPr id="4" name="Object 4">
            <a:extLst>
              <a:ext uri="{FF2B5EF4-FFF2-40B4-BE49-F238E27FC236}">
                <a16:creationId xmlns:a16="http://schemas.microsoft.com/office/drawing/2014/main" id="{448B166B-5A54-C04F-B90A-EE28F3F5B34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75375" y="1540733"/>
          <a:ext cx="4397375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44767500" imgH="9944100" progId="Equation.3">
                  <p:embed/>
                </p:oleObj>
              </mc:Choice>
              <mc:Fallback>
                <p:oleObj name="Equation" r:id="rId2" imgW="44767500" imgH="9944100" progId="Equation.3">
                  <p:embed/>
                  <p:pic>
                    <p:nvPicPr>
                      <p:cNvPr id="4" name="Object 4">
                        <a:extLst>
                          <a:ext uri="{FF2B5EF4-FFF2-40B4-BE49-F238E27FC236}">
                            <a16:creationId xmlns:a16="http://schemas.microsoft.com/office/drawing/2014/main" id="{448B166B-5A54-C04F-B90A-EE28F3F5B34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5375" y="1540733"/>
                        <a:ext cx="4397375" cy="771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5">
            <a:extLst>
              <a:ext uri="{FF2B5EF4-FFF2-40B4-BE49-F238E27FC236}">
                <a16:creationId xmlns:a16="http://schemas.microsoft.com/office/drawing/2014/main" id="{59E212C0-C2C1-8E42-A0E9-AB0EAC380BB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225150" y="1858233"/>
          <a:ext cx="2082800" cy="628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1653500" imgH="9067800" progId="Equation.3">
                  <p:embed/>
                </p:oleObj>
              </mc:Choice>
              <mc:Fallback>
                <p:oleObj name="Equation" r:id="rId4" imgW="21653500" imgH="9067800" progId="Equation.3">
                  <p:embed/>
                  <p:pic>
                    <p:nvPicPr>
                      <p:cNvPr id="5" name="Object 5">
                        <a:extLst>
                          <a:ext uri="{FF2B5EF4-FFF2-40B4-BE49-F238E27FC236}">
                            <a16:creationId xmlns:a16="http://schemas.microsoft.com/office/drawing/2014/main" id="{59E212C0-C2C1-8E42-A0E9-AB0EAC380BB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25150" y="1858233"/>
                        <a:ext cx="2082800" cy="628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67E44EF7-0C73-4344-969D-BBEFA76CD663}"/>
              </a:ext>
            </a:extLst>
          </p:cNvPr>
          <p:cNvSpPr/>
          <p:nvPr/>
        </p:nvSpPr>
        <p:spPr>
          <a:xfrm>
            <a:off x="465598" y="3047159"/>
            <a:ext cx="821280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2800" dirty="0"/>
              <a:t># What is the Disk access time for a transfer size of 4KB, when average seek time is 12 </a:t>
            </a:r>
            <a:r>
              <a:rPr lang="en-AU" sz="2800" dirty="0" err="1"/>
              <a:t>ms</a:t>
            </a:r>
            <a:r>
              <a:rPr lang="en-AU" sz="2800" dirty="0"/>
              <a:t>, rotation delay 4 </a:t>
            </a:r>
            <a:r>
              <a:rPr lang="en-AU" sz="2800" dirty="0" err="1"/>
              <a:t>ms</a:t>
            </a:r>
            <a:r>
              <a:rPr lang="en-AU" sz="2800" dirty="0"/>
              <a:t>, transfer rate 4MB/sec?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8060240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3">
            <a:extLst>
              <a:ext uri="{FF2B5EF4-FFF2-40B4-BE49-F238E27FC236}">
                <a16:creationId xmlns:a16="http://schemas.microsoft.com/office/drawing/2014/main" id="{CBDF172A-AE7E-6141-954F-748F630809E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530286" y="1141116"/>
            <a:ext cx="8318114" cy="5867400"/>
          </a:xfrm>
        </p:spPr>
        <p:txBody>
          <a:bodyPr/>
          <a:lstStyle/>
          <a:p>
            <a:pPr marL="457200" indent="-457200">
              <a:lnSpc>
                <a:spcPts val="2675"/>
              </a:lnSpc>
              <a:buFont typeface="Arial" panose="020B0604020202020204" pitchFamily="34" charset="0"/>
              <a:buChar char="•"/>
            </a:pPr>
            <a:r>
              <a:rPr lang="en-AU" altLang="en-US" sz="2400" b="1" u="sng" dirty="0">
                <a:ea typeface="ＭＳ Ｐゴシック" panose="020B0600070205080204" pitchFamily="34" charset="-128"/>
              </a:rPr>
              <a:t>No moving parts </a:t>
            </a:r>
            <a:r>
              <a:rPr lang="en-AU" altLang="en-US" sz="2400" dirty="0">
                <a:ea typeface="ＭＳ Ｐゴシック" panose="020B0600070205080204" pitchFamily="34" charset="-128"/>
              </a:rPr>
              <a:t>like Hard Disk Drive (HDD)</a:t>
            </a:r>
          </a:p>
          <a:p>
            <a:pPr marL="457200" indent="-457200">
              <a:lnSpc>
                <a:spcPts val="2675"/>
              </a:lnSpc>
              <a:buFont typeface="Arial" panose="020B0604020202020204" pitchFamily="34" charset="0"/>
              <a:buChar char="•"/>
            </a:pPr>
            <a:r>
              <a:rPr lang="en-AU" altLang="en-US" sz="2400" dirty="0">
                <a:ea typeface="ＭＳ Ｐゴシック" panose="020B0600070205080204" pitchFamily="34" charset="-128"/>
              </a:rPr>
              <a:t>Silicon rather than magnetic materials</a:t>
            </a:r>
          </a:p>
          <a:p>
            <a:pPr marL="457200" indent="-457200">
              <a:lnSpc>
                <a:spcPts val="2675"/>
              </a:lnSpc>
              <a:buFont typeface="Arial" panose="020B0604020202020204" pitchFamily="34" charset="0"/>
              <a:buChar char="•"/>
            </a:pPr>
            <a:r>
              <a:rPr lang="en-AU" altLang="en-US" sz="2400" dirty="0">
                <a:ea typeface="ＭＳ Ｐゴシック" panose="020B0600070205080204" pitchFamily="34" charset="-128"/>
              </a:rPr>
              <a:t>No seek/rotational latency</a:t>
            </a:r>
          </a:p>
          <a:p>
            <a:pPr marL="457200" indent="-457200">
              <a:lnSpc>
                <a:spcPts val="2675"/>
              </a:lnSpc>
              <a:buFont typeface="Arial" panose="020B0604020202020204" pitchFamily="34" charset="0"/>
              <a:buChar char="•"/>
            </a:pPr>
            <a:r>
              <a:rPr lang="en-AU" altLang="en-US" sz="2400" dirty="0">
                <a:ea typeface="ＭＳ Ｐゴシック" panose="020B0600070205080204" pitchFamily="34" charset="-128"/>
              </a:rPr>
              <a:t>No start-up times like HDD</a:t>
            </a:r>
          </a:p>
          <a:p>
            <a:pPr marL="457200" indent="-457200">
              <a:lnSpc>
                <a:spcPts val="2675"/>
              </a:lnSpc>
              <a:buFont typeface="Arial" panose="020B0604020202020204" pitchFamily="34" charset="0"/>
              <a:buChar char="•"/>
            </a:pPr>
            <a:r>
              <a:rPr lang="en-AU" altLang="en-US" sz="2400" dirty="0">
                <a:ea typeface="ＭＳ Ｐゴシック" panose="020B0600070205080204" pitchFamily="34" charset="-128"/>
              </a:rPr>
              <a:t>Runs silently </a:t>
            </a:r>
          </a:p>
          <a:p>
            <a:pPr marL="457200" indent="-457200">
              <a:lnSpc>
                <a:spcPts val="2675"/>
              </a:lnSpc>
              <a:buFont typeface="Arial" panose="020B0604020202020204" pitchFamily="34" charset="0"/>
              <a:buChar char="•"/>
            </a:pPr>
            <a:r>
              <a:rPr lang="en-AU" altLang="en-US" sz="2400" dirty="0">
                <a:ea typeface="ＭＳ Ｐゴシック" panose="020B0600070205080204" pitchFamily="34" charset="-128"/>
              </a:rPr>
              <a:t>Random access of typically under 100 micro-seconds compared 2000 - 3000 micro-seconds for HDD</a:t>
            </a:r>
          </a:p>
          <a:p>
            <a:pPr marL="457200" indent="-457200">
              <a:lnSpc>
                <a:spcPts val="2675"/>
              </a:lnSpc>
              <a:buFont typeface="Arial" panose="020B0604020202020204" pitchFamily="34" charset="0"/>
              <a:buChar char="•"/>
            </a:pPr>
            <a:r>
              <a:rPr lang="en-AU" altLang="en-US" sz="2400" dirty="0">
                <a:ea typeface="ＭＳ Ｐゴシック" panose="020B0600070205080204" pitchFamily="34" charset="-128"/>
              </a:rPr>
              <a:t>Relatively very expensive, thus did not dominate at all fronts yet</a:t>
            </a:r>
          </a:p>
          <a:p>
            <a:pPr marL="457200" indent="-457200">
              <a:lnSpc>
                <a:spcPts val="2675"/>
              </a:lnSpc>
              <a:buFont typeface="Arial" panose="020B0604020202020204" pitchFamily="34" charset="0"/>
              <a:buChar char="•"/>
            </a:pPr>
            <a:r>
              <a:rPr lang="en-AU" altLang="en-US" sz="2400" dirty="0">
                <a:ea typeface="ＭＳ Ｐゴシック" panose="020B0600070205080204" pitchFamily="34" charset="-128"/>
              </a:rPr>
              <a:t>Certain read/write limitations plagued it for years</a:t>
            </a:r>
          </a:p>
        </p:txBody>
      </p:sp>
      <p:sp>
        <p:nvSpPr>
          <p:cNvPr id="92161" name="Rectangle 2">
            <a:extLst>
              <a:ext uri="{FF2B5EF4-FFF2-40B4-BE49-F238E27FC236}">
                <a16:creationId xmlns:a16="http://schemas.microsoft.com/office/drawing/2014/main" id="{E757DB93-39D0-8D40-B9A8-8819CB8D863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42077" y="596257"/>
            <a:ext cx="7904163" cy="628650"/>
          </a:xfrm>
        </p:spPr>
        <p:txBody>
          <a:bodyPr/>
          <a:lstStyle/>
          <a:p>
            <a:r>
              <a:rPr lang="en-AU" altLang="en-US" dirty="0">
                <a:latin typeface="Helvetica" pitchFamily="2" charset="0"/>
                <a:ea typeface="ＭＳ Ｐゴシック" panose="020B0600070205080204" pitchFamily="34" charset="-128"/>
              </a:rPr>
              <a:t>SSD (Solid-State Drive/Solid-State Disk)</a:t>
            </a:r>
          </a:p>
        </p:txBody>
      </p:sp>
      <p:sp>
        <p:nvSpPr>
          <p:cNvPr id="92163" name="Rectangle 4">
            <a:extLst>
              <a:ext uri="{FF2B5EF4-FFF2-40B4-BE49-F238E27FC236}">
                <a16:creationId xmlns:a16="http://schemas.microsoft.com/office/drawing/2014/main" id="{7E0FC6FC-02E4-5445-B30B-DF883B9B12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32300" y="928688"/>
            <a:ext cx="3952875" cy="531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>
            <a:lvl1pPr marL="342900" indent="-342900">
              <a:spcBef>
                <a:spcPct val="20000"/>
              </a:spcBef>
              <a:buChar char="•"/>
              <a:defRPr kumimoji="1" sz="28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400" b="1">
                <a:solidFill>
                  <a:srgbClr val="000099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 b="1">
                <a:solidFill>
                  <a:srgbClr val="000099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80000"/>
              </a:lnSpc>
              <a:buFontTx/>
              <a:buNone/>
            </a:pPr>
            <a:endParaRPr lang="en-AU" altLang="en-US" sz="1600">
              <a:latin typeface="Helvetica" pitchFamily="2" charset="0"/>
            </a:endParaRPr>
          </a:p>
        </p:txBody>
      </p:sp>
      <p:graphicFrame>
        <p:nvGraphicFramePr>
          <p:cNvPr id="11" name="Object 5">
            <a:extLst>
              <a:ext uri="{FF2B5EF4-FFF2-40B4-BE49-F238E27FC236}">
                <a16:creationId xmlns:a16="http://schemas.microsoft.com/office/drawing/2014/main" id="{72B6E451-1431-344B-9739-5BA70523DD8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103812" y="5714357"/>
          <a:ext cx="2082800" cy="628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1653500" imgH="9067800" progId="Equation.3">
                  <p:embed/>
                </p:oleObj>
              </mc:Choice>
              <mc:Fallback>
                <p:oleObj name="Equation" r:id="rId3" imgW="21653500" imgH="9067800" progId="Equation.3">
                  <p:embed/>
                  <p:pic>
                    <p:nvPicPr>
                      <p:cNvPr id="11" name="Object 5">
                        <a:extLst>
                          <a:ext uri="{FF2B5EF4-FFF2-40B4-BE49-F238E27FC236}">
                            <a16:creationId xmlns:a16="http://schemas.microsoft.com/office/drawing/2014/main" id="{72B6E451-1431-344B-9739-5BA70523DD8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03812" y="5714357"/>
                        <a:ext cx="2082800" cy="628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F57860F-820C-1242-908C-36468B2862A0}"/>
              </a:ext>
            </a:extLst>
          </p:cNvPr>
          <p:cNvSpPr txBox="1"/>
          <p:nvPr/>
        </p:nvSpPr>
        <p:spPr>
          <a:xfrm>
            <a:off x="2349211" y="5781973"/>
            <a:ext cx="28440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latin typeface="Helvetica" pitchFamily="2" charset="0"/>
              </a:rPr>
              <a:t>Disk access time =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1678579-C242-FD41-8ECC-3A4FACA031B8}"/>
              </a:ext>
            </a:extLst>
          </p:cNvPr>
          <p:cNvSpPr/>
          <p:nvPr/>
        </p:nvSpPr>
        <p:spPr>
          <a:xfrm>
            <a:off x="2349211" y="5572897"/>
            <a:ext cx="4965989" cy="90204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3216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3">
            <a:extLst>
              <a:ext uri="{FF2B5EF4-FFF2-40B4-BE49-F238E27FC236}">
                <a16:creationId xmlns:a16="http://schemas.microsoft.com/office/drawing/2014/main" id="{92884313-24F3-6A46-96E2-25F1E4873CD9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590550" y="1252677"/>
            <a:ext cx="8383768" cy="5314950"/>
          </a:xfrm>
        </p:spPr>
        <p:txBody>
          <a:bodyPr/>
          <a:lstStyle/>
          <a:p>
            <a:r>
              <a:rPr lang="it" altLang="en-US" sz="2400" b="1" dirty="0">
                <a:ea typeface="ＭＳ Ｐゴシック" panose="020B0600070205080204" pitchFamily="34" charset="-128"/>
              </a:rPr>
              <a:t>Samsung 860 PRO SATA III </a:t>
            </a:r>
            <a:r>
              <a:rPr lang="en-AU" altLang="en-US" sz="2400" b="1" dirty="0">
                <a:ea typeface="ＭＳ Ｐゴシック" panose="020B0600070205080204" pitchFamily="34" charset="-128"/>
              </a:rPr>
              <a:t>2.5-inch</a:t>
            </a:r>
            <a:r>
              <a:rPr lang="it" altLang="en-US" sz="2400" b="1" dirty="0">
                <a:ea typeface="ＭＳ Ｐゴシック" panose="020B0600070205080204" pitchFamily="34" charset="-128"/>
              </a:rPr>
              <a:t> </a:t>
            </a:r>
            <a:endParaRPr lang="en-AU" altLang="en-US" sz="2400" b="1" dirty="0">
              <a:ea typeface="ＭＳ Ｐゴシック" panose="020B0600070205080204" pitchFamily="34" charset="-128"/>
            </a:endParaRPr>
          </a:p>
          <a:p>
            <a:r>
              <a:rPr lang="en-AU" altLang="en-US" sz="2400" dirty="0">
                <a:ea typeface="ＭＳ Ｐゴシック" panose="020B0600070205080204" pitchFamily="34" charset="-128"/>
              </a:rPr>
              <a:t>Capacity: 4TB </a:t>
            </a:r>
            <a:r>
              <a:rPr lang="en-US" altLang="en-US" sz="2400" dirty="0">
                <a:ea typeface="ＭＳ Ｐゴシック" panose="020B0600070205080204" pitchFamily="34" charset="-128"/>
              </a:rPr>
              <a:t>SSD</a:t>
            </a:r>
          </a:p>
          <a:p>
            <a:r>
              <a:rPr lang="en-US" altLang="en-US" sz="2400" dirty="0">
                <a:ea typeface="ＭＳ Ｐゴシック" panose="020B0600070205080204" pitchFamily="34" charset="-128"/>
              </a:rPr>
              <a:t>Price: Many hundreds of dollars</a:t>
            </a:r>
          </a:p>
          <a:p>
            <a:r>
              <a:rPr lang="en-AU" altLang="en-US" sz="2400" dirty="0">
                <a:ea typeface="ＭＳ Ｐゴシック" panose="020B0600070205080204" pitchFamily="34" charset="-128"/>
              </a:rPr>
              <a:t>Weight: &lt; 62 grams</a:t>
            </a:r>
            <a:endParaRPr lang="en-US" altLang="en-US" sz="2400" dirty="0">
              <a:ea typeface="ＭＳ Ｐゴシック" panose="020B0600070205080204" pitchFamily="34" charset="-128"/>
            </a:endParaRPr>
          </a:p>
          <a:p>
            <a:r>
              <a:rPr lang="en-AU" altLang="en-US" sz="2400" dirty="0">
                <a:ea typeface="ＭＳ Ｐゴシック" panose="020B0600070205080204" pitchFamily="34" charset="-128"/>
              </a:rPr>
              <a:t>Bandwidth Performance (SATA Standard Serial)</a:t>
            </a:r>
            <a:endParaRPr lang="en-US" altLang="en-US" sz="2400" dirty="0">
              <a:ea typeface="ＭＳ Ｐゴシック" panose="020B0600070205080204" pitchFamily="34" charset="-128"/>
            </a:endParaRPr>
          </a:p>
          <a:p>
            <a:pPr lvl="1"/>
            <a:r>
              <a:rPr lang="en-AU" altLang="en-US" sz="2400" b="0" dirty="0">
                <a:ea typeface="ＭＳ Ｐゴシック" panose="020B0600070205080204" pitchFamily="34" charset="-128"/>
              </a:rPr>
              <a:t>Sustained Sequential Read: up to 560 MB/s</a:t>
            </a:r>
            <a:endParaRPr lang="en-US" altLang="en-US" sz="2400" b="0" dirty="0">
              <a:ea typeface="ＭＳ Ｐゴシック" panose="020B0600070205080204" pitchFamily="34" charset="-128"/>
            </a:endParaRPr>
          </a:p>
          <a:p>
            <a:pPr lvl="1"/>
            <a:r>
              <a:rPr lang="en-AU" altLang="en-US" sz="2400" b="0" dirty="0">
                <a:ea typeface="ＭＳ Ｐゴシック" panose="020B0600070205080204" pitchFamily="34" charset="-128"/>
              </a:rPr>
              <a:t>Sustained Sequential Write: up to 530MB/s</a:t>
            </a:r>
            <a:endParaRPr lang="en-US" altLang="en-US" sz="2400" b="0" dirty="0">
              <a:ea typeface="ＭＳ Ｐゴシック" panose="020B0600070205080204" pitchFamily="34" charset="-128"/>
            </a:endParaRPr>
          </a:p>
          <a:p>
            <a:r>
              <a:rPr lang="en-AU" altLang="en-US" sz="2400" dirty="0">
                <a:ea typeface="ＭＳ Ｐゴシック" panose="020B0600070205080204" pitchFamily="34" charset="-128"/>
              </a:rPr>
              <a:t>Read and Write IOPS (</a:t>
            </a:r>
            <a:r>
              <a:rPr lang="en-AU" altLang="en-US" sz="2400" dirty="0" err="1">
                <a:ea typeface="ＭＳ Ｐゴシック" panose="020B0600070205080204" pitchFamily="34" charset="-128"/>
              </a:rPr>
              <a:t>Input/Output</a:t>
            </a:r>
            <a:r>
              <a:rPr lang="en-AU" altLang="en-US" sz="2400" dirty="0">
                <a:ea typeface="ＭＳ Ｐゴシック" panose="020B0600070205080204" pitchFamily="34" charset="-128"/>
              </a:rPr>
              <a:t> Per Second) – QD32</a:t>
            </a:r>
            <a:endParaRPr lang="en-US" altLang="en-US" sz="2400" dirty="0">
              <a:ea typeface="ＭＳ Ｐゴシック" panose="020B0600070205080204" pitchFamily="34" charset="-128"/>
            </a:endParaRPr>
          </a:p>
          <a:p>
            <a:pPr lvl="1"/>
            <a:r>
              <a:rPr lang="en-AU" altLang="en-US" sz="2400" b="0" dirty="0">
                <a:ea typeface="ＭＳ Ｐゴシック" panose="020B0600070205080204" pitchFamily="34" charset="-128"/>
              </a:rPr>
              <a:t>Random 4 KB Reads: Up to 100,000 IOPS</a:t>
            </a:r>
            <a:endParaRPr lang="en-US" altLang="en-US" sz="2400" b="0" dirty="0">
              <a:ea typeface="ＭＳ Ｐゴシック" panose="020B0600070205080204" pitchFamily="34" charset="-128"/>
            </a:endParaRPr>
          </a:p>
          <a:p>
            <a:pPr lvl="1"/>
            <a:r>
              <a:rPr lang="en-AU" altLang="en-US" sz="2400" b="0" dirty="0">
                <a:ea typeface="ＭＳ Ｐゴシック" panose="020B0600070205080204" pitchFamily="34" charset="-128"/>
              </a:rPr>
              <a:t>Random 4 KB Writes: Up to 90,000 IOPS</a:t>
            </a:r>
          </a:p>
        </p:txBody>
      </p:sp>
      <p:sp>
        <p:nvSpPr>
          <p:cNvPr id="94211" name="Rectangle 4">
            <a:extLst>
              <a:ext uri="{FF2B5EF4-FFF2-40B4-BE49-F238E27FC236}">
                <a16:creationId xmlns:a16="http://schemas.microsoft.com/office/drawing/2014/main" id="{6FFC8555-90F2-B94E-A2BF-7D4D2F6391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32300" y="928688"/>
            <a:ext cx="3952875" cy="531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>
            <a:lvl1pPr marL="342900" indent="-342900">
              <a:spcBef>
                <a:spcPct val="20000"/>
              </a:spcBef>
              <a:buChar char="•"/>
              <a:defRPr kumimoji="1" sz="28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400" b="1">
                <a:solidFill>
                  <a:srgbClr val="000099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 b="1">
                <a:solidFill>
                  <a:srgbClr val="000099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80000"/>
              </a:lnSpc>
              <a:buFontTx/>
              <a:buNone/>
            </a:pPr>
            <a:endParaRPr lang="en-AU" altLang="en-US" sz="1600">
              <a:latin typeface="Helvetica" pitchFamily="2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37B21E22-758E-EB42-8B35-366DC29CA9DB}"/>
              </a:ext>
            </a:extLst>
          </p:cNvPr>
          <p:cNvSpPr txBox="1">
            <a:spLocks noChangeArrowheads="1"/>
          </p:cNvSpPr>
          <p:nvPr/>
        </p:nvSpPr>
        <p:spPr>
          <a:xfrm>
            <a:off x="1142077" y="596257"/>
            <a:ext cx="7904163" cy="62865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3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altLang="en-US" dirty="0">
                <a:latin typeface="Helvetica" pitchFamily="2" charset="0"/>
                <a:ea typeface="ＭＳ Ｐゴシック" panose="020B0600070205080204" pitchFamily="34" charset="-128"/>
              </a:rPr>
              <a:t>SSD specification example</a:t>
            </a:r>
          </a:p>
        </p:txBody>
      </p:sp>
    </p:spTree>
    <p:extLst>
      <p:ext uri="{BB962C8B-B14F-4D97-AF65-F5344CB8AC3E}">
        <p14:creationId xmlns:p14="http://schemas.microsoft.com/office/powerpoint/2010/main" val="29703803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3">
            <a:extLst>
              <a:ext uri="{FF2B5EF4-FFF2-40B4-BE49-F238E27FC236}">
                <a16:creationId xmlns:a16="http://schemas.microsoft.com/office/drawing/2014/main" id="{AC57A0AE-1685-1B42-B346-E96ED1A545C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49810" y="1395072"/>
            <a:ext cx="8644379" cy="5715000"/>
          </a:xfrm>
        </p:spPr>
        <p:txBody>
          <a:bodyPr/>
          <a:lstStyle/>
          <a:p>
            <a:pPr>
              <a:lnSpc>
                <a:spcPct val="70000"/>
              </a:lnSpc>
            </a:pPr>
            <a:r>
              <a:rPr lang="en-AU" altLang="en-US" sz="2200" b="1" dirty="0">
                <a:ea typeface="ＭＳ Ｐゴシック" panose="020B0600070205080204" pitchFamily="34" charset="-128"/>
              </a:rPr>
              <a:t>Observations on historical trends on chips</a:t>
            </a:r>
          </a:p>
          <a:p>
            <a:pPr>
              <a:lnSpc>
                <a:spcPct val="70000"/>
              </a:lnSpc>
            </a:pPr>
            <a:endParaRPr lang="en-AU" altLang="en-US" sz="2200" b="1" dirty="0">
              <a:ea typeface="ＭＳ Ｐゴシック" panose="020B0600070205080204" pitchFamily="34" charset="-128"/>
            </a:endParaRPr>
          </a:p>
          <a:p>
            <a:pPr lvl="1">
              <a:lnSpc>
                <a:spcPts val="2163"/>
              </a:lnSpc>
            </a:pPr>
            <a:endParaRPr lang="en-AU" altLang="en-US" sz="2200" dirty="0">
              <a:ea typeface="ＭＳ Ｐゴシック" panose="020B0600070205080204" pitchFamily="34" charset="-128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855303E-6932-AF47-8660-F17DEC16A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Hardware Considerations</a:t>
            </a:r>
          </a:p>
        </p:txBody>
      </p:sp>
      <p:pic>
        <p:nvPicPr>
          <p:cNvPr id="8" name="Content Placeholder 9">
            <a:extLst>
              <a:ext uri="{FF2B5EF4-FFF2-40B4-BE49-F238E27FC236}">
                <a16:creationId xmlns:a16="http://schemas.microsoft.com/office/drawing/2014/main" id="{0BB607AA-5AA2-E44B-AE56-3774C1D5FE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3572" y="1908352"/>
            <a:ext cx="6586905" cy="455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1394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3">
            <a:extLst>
              <a:ext uri="{FF2B5EF4-FFF2-40B4-BE49-F238E27FC236}">
                <a16:creationId xmlns:a16="http://schemas.microsoft.com/office/drawing/2014/main" id="{AC57A0AE-1685-1B42-B346-E96ED1A545C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49810" y="1395072"/>
            <a:ext cx="8644379" cy="5715000"/>
          </a:xfrm>
        </p:spPr>
        <p:txBody>
          <a:bodyPr/>
          <a:lstStyle/>
          <a:p>
            <a:pPr>
              <a:lnSpc>
                <a:spcPct val="70000"/>
              </a:lnSpc>
            </a:pPr>
            <a:endParaRPr lang="en-AU" altLang="en-US" sz="2200" b="1" dirty="0">
              <a:ea typeface="ＭＳ Ｐゴシック" panose="020B0600070205080204" pitchFamily="34" charset="-128"/>
            </a:endParaRPr>
          </a:p>
          <a:p>
            <a:pPr lvl="1">
              <a:lnSpc>
                <a:spcPts val="2163"/>
              </a:lnSpc>
            </a:pPr>
            <a:r>
              <a:rPr lang="en-AU" altLang="en-US" sz="2200" b="0" dirty="0">
                <a:ea typeface="ＭＳ Ｐゴシック" panose="020B0600070205080204" pitchFamily="34" charset="-128"/>
              </a:rPr>
              <a:t>Moore’s law: memory chip capacity doubles every </a:t>
            </a:r>
            <a:r>
              <a:rPr lang="en-AU" altLang="en-US" sz="2200" b="0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18 months</a:t>
            </a:r>
            <a:r>
              <a:rPr lang="en-AU" altLang="en-US" sz="2200" b="0" dirty="0">
                <a:ea typeface="ＭＳ Ｐゴシック" panose="020B0600070205080204" pitchFamily="34" charset="-128"/>
              </a:rPr>
              <a:t> since 1970</a:t>
            </a:r>
          </a:p>
          <a:p>
            <a:pPr lvl="1">
              <a:lnSpc>
                <a:spcPts val="2163"/>
              </a:lnSpc>
              <a:buFontTx/>
              <a:buNone/>
            </a:pPr>
            <a:endParaRPr lang="en-AU" altLang="en-US" sz="2200" b="0" dirty="0">
              <a:ea typeface="ＭＳ Ｐゴシック" panose="020B0600070205080204" pitchFamily="34" charset="-128"/>
            </a:endParaRPr>
          </a:p>
          <a:p>
            <a:pPr lvl="1">
              <a:lnSpc>
                <a:spcPts val="2163"/>
              </a:lnSpc>
            </a:pPr>
            <a:endParaRPr lang="en-AU" altLang="en-US" sz="2200" b="0" dirty="0">
              <a:ea typeface="ＭＳ Ｐゴシック" panose="020B0600070205080204" pitchFamily="34" charset="-128"/>
            </a:endParaRPr>
          </a:p>
          <a:p>
            <a:pPr marL="0" lvl="1" indent="0">
              <a:lnSpc>
                <a:spcPts val="2163"/>
              </a:lnSpc>
              <a:buNone/>
            </a:pPr>
            <a:endParaRPr lang="en-AU" altLang="en-US" sz="2200" dirty="0">
              <a:ea typeface="ＭＳ Ｐゴシック" panose="020B0600070205080204" pitchFamily="34" charset="-128"/>
            </a:endParaRPr>
          </a:p>
          <a:p>
            <a:pPr lvl="1">
              <a:lnSpc>
                <a:spcPts val="2163"/>
              </a:lnSpc>
            </a:pPr>
            <a:endParaRPr lang="en-AU" altLang="en-US" sz="2200" dirty="0">
              <a:ea typeface="ＭＳ Ｐゴシック" panose="020B0600070205080204" pitchFamily="34" charset="-128"/>
            </a:endParaRPr>
          </a:p>
          <a:p>
            <a:pPr lvl="1">
              <a:lnSpc>
                <a:spcPts val="2163"/>
              </a:lnSpc>
            </a:pPr>
            <a:r>
              <a:rPr lang="en-AU" altLang="en-US" sz="2200" b="0" dirty="0">
                <a:ea typeface="ＭＳ Ｐゴシック" panose="020B0600070205080204" pitchFamily="34" charset="-128"/>
              </a:rPr>
              <a:t>Joy’s law for processors: processor performance doubles every two years since 1984</a:t>
            </a:r>
          </a:p>
          <a:p>
            <a:pPr lvl="1">
              <a:lnSpc>
                <a:spcPts val="2163"/>
              </a:lnSpc>
              <a:buFontTx/>
              <a:buNone/>
            </a:pPr>
            <a:endParaRPr lang="en-AU" altLang="en-US" sz="2200" b="0" dirty="0">
              <a:ea typeface="ＭＳ Ｐゴシック" panose="020B0600070205080204" pitchFamily="34" charset="-128"/>
            </a:endParaRPr>
          </a:p>
          <a:p>
            <a:pPr lvl="1">
              <a:lnSpc>
                <a:spcPts val="2163"/>
              </a:lnSpc>
            </a:pPr>
            <a:endParaRPr lang="en-AU" altLang="en-US" sz="2200" b="0" dirty="0">
              <a:ea typeface="ＭＳ Ｐゴシック" panose="020B0600070205080204" pitchFamily="34" charset="-128"/>
            </a:endParaRPr>
          </a:p>
          <a:p>
            <a:pPr lvl="1">
              <a:lnSpc>
                <a:spcPts val="2163"/>
              </a:lnSpc>
            </a:pPr>
            <a:endParaRPr lang="en-AU" altLang="en-US" sz="2200" dirty="0">
              <a:ea typeface="ＭＳ Ｐゴシック" panose="020B0600070205080204" pitchFamily="34" charset="-128"/>
            </a:endParaRPr>
          </a:p>
        </p:txBody>
      </p:sp>
      <p:graphicFrame>
        <p:nvGraphicFramePr>
          <p:cNvPr id="70659" name="Object 6">
            <a:extLst>
              <a:ext uri="{FF2B5EF4-FFF2-40B4-BE49-F238E27FC236}">
                <a16:creationId xmlns:a16="http://schemas.microsoft.com/office/drawing/2014/main" id="{65FAC07A-B70C-0548-87E6-3D7698C9A90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274218" y="2574458"/>
          <a:ext cx="2595562" cy="639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31597600" imgH="7607300" progId="Equation.3">
                  <p:embed/>
                </p:oleObj>
              </mc:Choice>
              <mc:Fallback>
                <p:oleObj name="Equation" r:id="rId3" imgW="31597600" imgH="7607300" progId="Equation.3">
                  <p:embed/>
                  <p:pic>
                    <p:nvPicPr>
                      <p:cNvPr id="70659" name="Object 6">
                        <a:extLst>
                          <a:ext uri="{FF2B5EF4-FFF2-40B4-BE49-F238E27FC236}">
                            <a16:creationId xmlns:a16="http://schemas.microsoft.com/office/drawing/2014/main" id="{65FAC07A-B70C-0548-87E6-3D7698C9A90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74218" y="2574458"/>
                        <a:ext cx="2595562" cy="6397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0660" name="Object 8">
            <a:extLst>
              <a:ext uri="{FF2B5EF4-FFF2-40B4-BE49-F238E27FC236}">
                <a16:creationId xmlns:a16="http://schemas.microsoft.com/office/drawing/2014/main" id="{6A162CD6-ADF4-5140-B557-D0E76636C12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274218" y="4244593"/>
          <a:ext cx="3010998" cy="6117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6619200" imgH="6146800" progId="Equation.3">
                  <p:embed/>
                </p:oleObj>
              </mc:Choice>
              <mc:Fallback>
                <p:oleObj name="Equation" r:id="rId5" imgW="26619200" imgH="6146800" progId="Equation.3">
                  <p:embed/>
                  <p:pic>
                    <p:nvPicPr>
                      <p:cNvPr id="70660" name="Object 8">
                        <a:extLst>
                          <a:ext uri="{FF2B5EF4-FFF2-40B4-BE49-F238E27FC236}">
                            <a16:creationId xmlns:a16="http://schemas.microsoft.com/office/drawing/2014/main" id="{6A162CD6-ADF4-5140-B557-D0E76636C12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74218" y="4244593"/>
                        <a:ext cx="3010998" cy="61170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4855303E-6932-AF47-8660-F17DEC16A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Basically: are we going into the age of CPUs?</a:t>
            </a:r>
          </a:p>
        </p:txBody>
      </p:sp>
    </p:spTree>
    <p:extLst>
      <p:ext uri="{BB962C8B-B14F-4D97-AF65-F5344CB8AC3E}">
        <p14:creationId xmlns:p14="http://schemas.microsoft.com/office/powerpoint/2010/main" val="35242682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3">
            <a:extLst>
              <a:ext uri="{FF2B5EF4-FFF2-40B4-BE49-F238E27FC236}">
                <a16:creationId xmlns:a16="http://schemas.microsoft.com/office/drawing/2014/main" id="{AC57A0AE-1685-1B42-B346-E96ED1A545C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67645" y="1218996"/>
            <a:ext cx="8644379" cy="5715000"/>
          </a:xfrm>
        </p:spPr>
        <p:txBody>
          <a:bodyPr/>
          <a:lstStyle/>
          <a:p>
            <a:pPr>
              <a:lnSpc>
                <a:spcPct val="70000"/>
              </a:lnSpc>
            </a:pPr>
            <a:endParaRPr lang="en-AU" altLang="en-US" sz="2400" dirty="0">
              <a:ea typeface="ＭＳ Ｐゴシック" panose="020B0600070205080204" pitchFamily="34" charset="-128"/>
            </a:endParaRPr>
          </a:p>
          <a:p>
            <a:pPr marL="0" lvl="1" indent="0">
              <a:lnSpc>
                <a:spcPts val="2163"/>
              </a:lnSpc>
              <a:buNone/>
            </a:pPr>
            <a:r>
              <a:rPr lang="en-AU" altLang="en-US" sz="2400" b="1" dirty="0">
                <a:ea typeface="ＭＳ Ｐゴシック" panose="020B0600070205080204" pitchFamily="34" charset="-128"/>
              </a:rPr>
              <a:t>How’s recent </a:t>
            </a:r>
            <a:r>
              <a:rPr lang="en-AU" altLang="en-US" sz="2400" b="1" dirty="0" err="1">
                <a:ea typeface="ＭＳ Ｐゴシック" panose="020B0600070205080204" pitchFamily="34" charset="-128"/>
              </a:rPr>
              <a:t>hardwares</a:t>
            </a:r>
            <a:r>
              <a:rPr lang="en-AU" altLang="en-US" sz="2400" b="1" dirty="0">
                <a:ea typeface="ＭＳ Ｐゴシック" panose="020B0600070205080204" pitchFamily="34" charset="-128"/>
              </a:rPr>
              <a:t> are doing…</a:t>
            </a:r>
          </a:p>
          <a:p>
            <a:pPr marL="0" lvl="1" indent="0">
              <a:lnSpc>
                <a:spcPts val="2163"/>
              </a:lnSpc>
              <a:buNone/>
            </a:pPr>
            <a:endParaRPr lang="en-AU" altLang="en-US" sz="2400" b="1" dirty="0">
              <a:ea typeface="ＭＳ Ｐゴシック" panose="020B0600070205080204" pitchFamily="34" charset="-128"/>
            </a:endParaRPr>
          </a:p>
          <a:p>
            <a:pPr lvl="1">
              <a:lnSpc>
                <a:spcPts val="2163"/>
              </a:lnSpc>
            </a:pPr>
            <a:r>
              <a:rPr lang="en-AU" altLang="en-US" sz="2400" b="1" dirty="0">
                <a:ea typeface="ＭＳ Ｐゴシック" panose="020B0600070205080204" pitchFamily="34" charset="-128"/>
              </a:rPr>
              <a:t>Blue Gene/P</a:t>
            </a:r>
            <a:r>
              <a:rPr lang="en-AU" altLang="en-US" sz="2400" b="0" dirty="0">
                <a:ea typeface="ＭＳ Ｐゴシック" panose="020B0600070205080204" pitchFamily="34" charset="-128"/>
              </a:rPr>
              <a:t> performs 1 Petaflops (2</a:t>
            </a:r>
            <a:r>
              <a:rPr lang="en-AU" altLang="en-US" sz="2400" b="0" baseline="30000" dirty="0">
                <a:ea typeface="ＭＳ Ｐゴシック" panose="020B0600070205080204" pitchFamily="34" charset="-128"/>
              </a:rPr>
              <a:t>50</a:t>
            </a:r>
            <a:r>
              <a:rPr lang="en-AU" altLang="en-US" sz="2400" b="0" dirty="0">
                <a:ea typeface="ＭＳ Ｐゴシック" panose="020B0600070205080204" pitchFamily="34" charset="-128"/>
              </a:rPr>
              <a:t>)/s using ~300,000 CPUs, a decade ago…</a:t>
            </a:r>
          </a:p>
          <a:p>
            <a:pPr lvl="1">
              <a:lnSpc>
                <a:spcPts val="2163"/>
              </a:lnSpc>
            </a:pPr>
            <a:endParaRPr lang="en-AU" altLang="en-US" sz="2400" b="0" dirty="0">
              <a:ea typeface="ＭＳ Ｐゴシック" panose="020B0600070205080204" pitchFamily="34" charset="-128"/>
            </a:endParaRPr>
          </a:p>
          <a:p>
            <a:pPr lvl="1">
              <a:lnSpc>
                <a:spcPts val="2163"/>
              </a:lnSpc>
            </a:pPr>
            <a:r>
              <a:rPr lang="en-AU" altLang="en-US" sz="2400" b="1" dirty="0">
                <a:ea typeface="ＭＳ Ｐゴシック" panose="020B0600070205080204" pitchFamily="34" charset="-128"/>
              </a:rPr>
              <a:t>IBM Summit</a:t>
            </a:r>
            <a:r>
              <a:rPr lang="en-AU" altLang="en-US" sz="2400" b="0" dirty="0">
                <a:ea typeface="ＭＳ Ｐゴシック" panose="020B0600070205080204" pitchFamily="34" charset="-128"/>
              </a:rPr>
              <a:t> (2019) performs </a:t>
            </a:r>
            <a:r>
              <a:rPr lang="en-AU" sz="2400" b="0" dirty="0">
                <a:ea typeface="ＭＳ Ｐゴシック" panose="020B0600070205080204" pitchFamily="34" charset="-128"/>
              </a:rPr>
              <a:t>200 </a:t>
            </a:r>
            <a:r>
              <a:rPr lang="en-AU" sz="2400" dirty="0">
                <a:ea typeface="ＭＳ Ｐゴシック" panose="020B0600070205080204" pitchFamily="34" charset="-128"/>
              </a:rPr>
              <a:t>P</a:t>
            </a:r>
            <a:r>
              <a:rPr lang="en-AU" sz="2400" b="0" dirty="0">
                <a:ea typeface="ＭＳ Ｐゴシック" panose="020B0600070205080204" pitchFamily="34" charset="-128"/>
              </a:rPr>
              <a:t>etaflops</a:t>
            </a:r>
            <a:r>
              <a:rPr lang="en-AU" sz="2400" dirty="0">
                <a:ea typeface="ＭＳ Ｐゴシック" panose="020B0600070205080204" pitchFamily="34" charset="-128"/>
              </a:rPr>
              <a:t> (</a:t>
            </a:r>
            <a:r>
              <a:rPr lang="en-AU" sz="2400" b="0" dirty="0">
                <a:ea typeface="ＭＳ Ｐゴシック" panose="020B0600070205080204" pitchFamily="34" charset="-128"/>
              </a:rPr>
              <a:t>200,000 trillion calculations/second). Summit more than doubles the top speeds of </a:t>
            </a:r>
            <a:r>
              <a:rPr lang="en-AU" sz="2400" b="1" dirty="0" err="1">
                <a:ea typeface="ＭＳ Ｐゴシック" panose="020B0600070205080204" pitchFamily="34" charset="-128"/>
              </a:rPr>
              <a:t>TaihuLight</a:t>
            </a:r>
            <a:r>
              <a:rPr lang="en-AU" sz="2400" b="1" dirty="0">
                <a:ea typeface="ＭＳ Ｐゴシック" panose="020B0600070205080204" pitchFamily="34" charset="-128"/>
              </a:rPr>
              <a:t> Supercomputer </a:t>
            </a:r>
            <a:r>
              <a:rPr lang="en-AU" sz="2400" dirty="0">
                <a:ea typeface="ＭＳ Ｐゴシック" panose="020B0600070205080204" pitchFamily="34" charset="-128"/>
              </a:rPr>
              <a:t>(2018) which was 1 year older</a:t>
            </a:r>
          </a:p>
          <a:p>
            <a:pPr lvl="1">
              <a:lnSpc>
                <a:spcPts val="2163"/>
              </a:lnSpc>
            </a:pPr>
            <a:endParaRPr lang="en-AU" altLang="en-US" sz="2400" b="1" dirty="0">
              <a:ea typeface="ＭＳ Ｐゴシック" panose="020B0600070205080204" pitchFamily="34" charset="-128"/>
            </a:endParaRPr>
          </a:p>
          <a:p>
            <a:pPr lvl="1">
              <a:lnSpc>
                <a:spcPts val="2163"/>
              </a:lnSpc>
            </a:pPr>
            <a:r>
              <a:rPr lang="en-AU" altLang="en-US" sz="2400" b="0" dirty="0">
                <a:ea typeface="ＭＳ Ｐゴシック" panose="020B0600070205080204" pitchFamily="34" charset="-128"/>
              </a:rPr>
              <a:t>Very soon we will be measuring the performance by number of cores as individual CPU is reaching its maximum clock speeds </a:t>
            </a:r>
          </a:p>
          <a:p>
            <a:pPr lvl="1">
              <a:lnSpc>
                <a:spcPts val="2163"/>
              </a:lnSpc>
            </a:pPr>
            <a:endParaRPr lang="en-AU" altLang="en-US" sz="2400" b="0" dirty="0">
              <a:ea typeface="ＭＳ Ｐゴシック" panose="020B0600070205080204" pitchFamily="34" charset="-128"/>
            </a:endParaRPr>
          </a:p>
          <a:p>
            <a:pPr lvl="1">
              <a:lnSpc>
                <a:spcPts val="2163"/>
              </a:lnSpc>
            </a:pPr>
            <a:r>
              <a:rPr lang="en-AU" altLang="en-US" sz="2400" b="0" dirty="0">
                <a:ea typeface="ＭＳ Ｐゴシック" panose="020B0600070205080204" pitchFamily="34" charset="-128"/>
              </a:rPr>
              <a:t>Intel’s </a:t>
            </a:r>
            <a:r>
              <a:rPr lang="en-AU" sz="2400" dirty="0"/>
              <a:t>Xeon Cascade Lake series can have up to </a:t>
            </a:r>
            <a:r>
              <a:rPr lang="en-AU" altLang="en-US" sz="2400" b="0" dirty="0">
                <a:ea typeface="ＭＳ Ｐゴシック" panose="020B0600070205080204" pitchFamily="34" charset="-128"/>
              </a:rPr>
              <a:t>48 cores</a:t>
            </a:r>
            <a:endParaRPr lang="en-AU" altLang="en-US" sz="2400" dirty="0">
              <a:ea typeface="ＭＳ Ｐゴシック" panose="020B0600070205080204" pitchFamily="34" charset="-128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855303E-6932-AF47-8660-F17DEC16A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 spec examples</a:t>
            </a:r>
          </a:p>
        </p:txBody>
      </p:sp>
    </p:spTree>
    <p:extLst>
      <p:ext uri="{BB962C8B-B14F-4D97-AF65-F5344CB8AC3E}">
        <p14:creationId xmlns:p14="http://schemas.microsoft.com/office/powerpoint/2010/main" val="15204087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F65F56C2-986C-2447-9489-756304904C38}"/>
              </a:ext>
            </a:extLst>
          </p:cNvPr>
          <p:cNvGraphicFramePr>
            <a:graphicFrameLocks noGrp="1"/>
          </p:cNvGraphicFramePr>
          <p:nvPr/>
        </p:nvGraphicFramePr>
        <p:xfrm>
          <a:off x="111156" y="1440180"/>
          <a:ext cx="8561504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7762">
                  <a:extLst>
                    <a:ext uri="{9D8B030D-6E8A-4147-A177-3AD203B41FA5}">
                      <a16:colId xmlns:a16="http://schemas.microsoft.com/office/drawing/2014/main" val="3197449134"/>
                    </a:ext>
                  </a:extLst>
                </a:gridCol>
                <a:gridCol w="844177">
                  <a:extLst>
                    <a:ext uri="{9D8B030D-6E8A-4147-A177-3AD203B41FA5}">
                      <a16:colId xmlns:a16="http://schemas.microsoft.com/office/drawing/2014/main" val="84552869"/>
                    </a:ext>
                  </a:extLst>
                </a:gridCol>
                <a:gridCol w="844177">
                  <a:extLst>
                    <a:ext uri="{9D8B030D-6E8A-4147-A177-3AD203B41FA5}">
                      <a16:colId xmlns:a16="http://schemas.microsoft.com/office/drawing/2014/main" val="1985445094"/>
                    </a:ext>
                  </a:extLst>
                </a:gridCol>
                <a:gridCol w="844177">
                  <a:extLst>
                    <a:ext uri="{9D8B030D-6E8A-4147-A177-3AD203B41FA5}">
                      <a16:colId xmlns:a16="http://schemas.microsoft.com/office/drawing/2014/main" val="2661242337"/>
                    </a:ext>
                  </a:extLst>
                </a:gridCol>
                <a:gridCol w="4041211">
                  <a:extLst>
                    <a:ext uri="{9D8B030D-6E8A-4147-A177-3AD203B41FA5}">
                      <a16:colId xmlns:a16="http://schemas.microsoft.com/office/drawing/2014/main" val="29959085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fontAlgn="t"/>
                      <a:r>
                        <a:rPr lang="en-AU" dirty="0">
                          <a:effectLst/>
                        </a:rPr>
                        <a:t>Metric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AU" dirty="0">
                          <a:effectLst/>
                        </a:rPr>
                        <a:t>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endParaRPr lang="en-AU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endParaRPr lang="en-AU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AU" dirty="0">
                          <a:effectLst/>
                        </a:rPr>
                        <a:t>Bytes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23909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fontAlgn="t"/>
                      <a:r>
                        <a:rPr lang="en-AU">
                          <a:effectLst/>
                        </a:rPr>
                        <a:t>Byte (B)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AU" dirty="0">
                          <a:effectLst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dirty="0">
                          <a:effectLst/>
                        </a:rPr>
                        <a:t>2</a:t>
                      </a:r>
                      <a:r>
                        <a:rPr lang="en-AU" baseline="30000" dirty="0">
                          <a:effectLst/>
                        </a:rPr>
                        <a:t>0</a:t>
                      </a:r>
                      <a:endParaRPr lang="en-AU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AU" dirty="0">
                          <a:effectLst/>
                        </a:rPr>
                        <a:t>10</a:t>
                      </a:r>
                      <a:r>
                        <a:rPr lang="en-AU" baseline="30000" dirty="0">
                          <a:effectLst/>
                        </a:rPr>
                        <a:t>0</a:t>
                      </a:r>
                      <a:endParaRPr lang="en-AU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AU">
                          <a:effectLst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95711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fontAlgn="t"/>
                      <a:r>
                        <a:rPr lang="en-AU">
                          <a:effectLst/>
                        </a:rPr>
                        <a:t>Kilobyte (KB)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AU" dirty="0">
                          <a:effectLst/>
                        </a:rPr>
                        <a:t>1,024</a:t>
                      </a:r>
                      <a:r>
                        <a:rPr lang="en-AU" baseline="30000" dirty="0">
                          <a:effectLst/>
                        </a:rPr>
                        <a:t>1</a:t>
                      </a:r>
                      <a:endParaRPr lang="en-AU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dirty="0">
                          <a:effectLst/>
                        </a:rPr>
                        <a:t>2</a:t>
                      </a:r>
                      <a:r>
                        <a:rPr lang="en-AU" baseline="30000" dirty="0">
                          <a:effectLst/>
                        </a:rPr>
                        <a:t>10</a:t>
                      </a:r>
                      <a:endParaRPr lang="en-AU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dirty="0">
                          <a:effectLst/>
                        </a:rPr>
                        <a:t>10</a:t>
                      </a:r>
                      <a:r>
                        <a:rPr lang="en-AU" baseline="30000" dirty="0">
                          <a:effectLst/>
                        </a:rPr>
                        <a:t>3</a:t>
                      </a:r>
                      <a:endParaRPr lang="en-AU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AU">
                          <a:effectLst/>
                        </a:rPr>
                        <a:t>1,024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70018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fontAlgn="t"/>
                      <a:r>
                        <a:rPr lang="en-AU">
                          <a:effectLst/>
                        </a:rPr>
                        <a:t>Megabyte (MB)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AU" dirty="0">
                          <a:effectLst/>
                        </a:rPr>
                        <a:t>1,024</a:t>
                      </a:r>
                      <a:r>
                        <a:rPr lang="en-AU" baseline="30000" dirty="0">
                          <a:effectLst/>
                        </a:rPr>
                        <a:t>2</a:t>
                      </a:r>
                      <a:endParaRPr lang="en-AU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dirty="0">
                          <a:effectLst/>
                        </a:rPr>
                        <a:t>2</a:t>
                      </a:r>
                      <a:r>
                        <a:rPr lang="en-AU" baseline="30000" dirty="0">
                          <a:effectLst/>
                        </a:rPr>
                        <a:t>20</a:t>
                      </a:r>
                      <a:endParaRPr lang="en-AU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dirty="0">
                          <a:effectLst/>
                        </a:rPr>
                        <a:t>10</a:t>
                      </a:r>
                      <a:r>
                        <a:rPr lang="en-AU" baseline="30000" dirty="0">
                          <a:effectLst/>
                        </a:rPr>
                        <a:t>6</a:t>
                      </a:r>
                      <a:endParaRPr lang="en-AU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AU">
                          <a:effectLst/>
                        </a:rPr>
                        <a:t>1,048,576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2830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fontAlgn="t"/>
                      <a:r>
                        <a:rPr lang="en-AU">
                          <a:effectLst/>
                        </a:rPr>
                        <a:t>Gigabyte (GB)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AU" dirty="0">
                          <a:effectLst/>
                        </a:rPr>
                        <a:t>1,024</a:t>
                      </a:r>
                      <a:r>
                        <a:rPr lang="en-AU" baseline="30000" dirty="0">
                          <a:effectLst/>
                        </a:rPr>
                        <a:t>3</a:t>
                      </a:r>
                      <a:endParaRPr lang="en-AU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dirty="0">
                          <a:effectLst/>
                        </a:rPr>
                        <a:t>2</a:t>
                      </a:r>
                      <a:r>
                        <a:rPr lang="en-AU" baseline="30000" dirty="0">
                          <a:effectLst/>
                        </a:rPr>
                        <a:t>30</a:t>
                      </a:r>
                      <a:endParaRPr lang="en-AU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dirty="0">
                          <a:effectLst/>
                        </a:rPr>
                        <a:t>10</a:t>
                      </a:r>
                      <a:r>
                        <a:rPr lang="en-AU" baseline="30000" dirty="0">
                          <a:effectLst/>
                        </a:rPr>
                        <a:t>9</a:t>
                      </a:r>
                      <a:endParaRPr lang="en-AU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AU">
                          <a:effectLst/>
                        </a:rPr>
                        <a:t>1,073,741,824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25730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fontAlgn="t"/>
                      <a:r>
                        <a:rPr lang="en-AU">
                          <a:effectLst/>
                        </a:rPr>
                        <a:t>Terabyte (TB)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AU" dirty="0">
                          <a:effectLst/>
                        </a:rPr>
                        <a:t>1,024</a:t>
                      </a:r>
                      <a:r>
                        <a:rPr lang="en-AU" baseline="30000" dirty="0">
                          <a:effectLst/>
                        </a:rPr>
                        <a:t>4</a:t>
                      </a:r>
                      <a:endParaRPr lang="en-AU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dirty="0">
                          <a:effectLst/>
                        </a:rPr>
                        <a:t>2</a:t>
                      </a:r>
                      <a:r>
                        <a:rPr lang="en-AU" baseline="30000" dirty="0">
                          <a:effectLst/>
                        </a:rPr>
                        <a:t>40</a:t>
                      </a:r>
                      <a:endParaRPr lang="en-AU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dirty="0">
                          <a:effectLst/>
                        </a:rPr>
                        <a:t>10</a:t>
                      </a:r>
                      <a:r>
                        <a:rPr lang="en-AU" baseline="30000" dirty="0">
                          <a:effectLst/>
                        </a:rPr>
                        <a:t>12</a:t>
                      </a:r>
                      <a:endParaRPr lang="en-AU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AU">
                          <a:effectLst/>
                        </a:rPr>
                        <a:t>1,099,511,627,776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59427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fontAlgn="t"/>
                      <a:r>
                        <a:rPr lang="en-AU" dirty="0">
                          <a:effectLst/>
                        </a:rPr>
                        <a:t>Petabyte (PB)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AU" dirty="0">
                          <a:effectLst/>
                        </a:rPr>
                        <a:t>1,024</a:t>
                      </a:r>
                      <a:r>
                        <a:rPr lang="en-AU" baseline="30000" dirty="0">
                          <a:effectLst/>
                        </a:rPr>
                        <a:t>5</a:t>
                      </a:r>
                      <a:endParaRPr lang="en-AU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dirty="0">
                          <a:effectLst/>
                        </a:rPr>
                        <a:t>2</a:t>
                      </a:r>
                      <a:r>
                        <a:rPr lang="en-AU" baseline="30000" dirty="0">
                          <a:effectLst/>
                        </a:rPr>
                        <a:t>50</a:t>
                      </a:r>
                      <a:endParaRPr lang="en-AU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dirty="0">
                          <a:effectLst/>
                        </a:rPr>
                        <a:t>10</a:t>
                      </a:r>
                      <a:r>
                        <a:rPr lang="en-AU" baseline="30000" dirty="0">
                          <a:effectLst/>
                        </a:rPr>
                        <a:t>18</a:t>
                      </a:r>
                      <a:endParaRPr lang="en-AU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AU">
                          <a:effectLst/>
                        </a:rPr>
                        <a:t>1,125,899,906,842,624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50688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fontAlgn="t"/>
                      <a:r>
                        <a:rPr lang="en-AU">
                          <a:effectLst/>
                        </a:rPr>
                        <a:t>Exabyte (EB)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AU" dirty="0">
                          <a:effectLst/>
                        </a:rPr>
                        <a:t>1,024</a:t>
                      </a:r>
                      <a:r>
                        <a:rPr lang="en-AU" baseline="30000" dirty="0">
                          <a:effectLst/>
                        </a:rPr>
                        <a:t>6</a:t>
                      </a:r>
                      <a:endParaRPr lang="en-AU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dirty="0">
                          <a:effectLst/>
                        </a:rPr>
                        <a:t>2</a:t>
                      </a:r>
                      <a:r>
                        <a:rPr lang="en-AU" baseline="30000" dirty="0">
                          <a:effectLst/>
                        </a:rPr>
                        <a:t>60</a:t>
                      </a:r>
                      <a:endParaRPr lang="en-AU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dirty="0">
                          <a:effectLst/>
                        </a:rPr>
                        <a:t>10</a:t>
                      </a:r>
                      <a:r>
                        <a:rPr lang="en-AU" baseline="30000" dirty="0">
                          <a:effectLst/>
                        </a:rPr>
                        <a:t>21</a:t>
                      </a:r>
                      <a:endParaRPr lang="en-AU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AU">
                          <a:effectLst/>
                        </a:rPr>
                        <a:t>1,152,921,504,606,846,976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01776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fontAlgn="t"/>
                      <a:r>
                        <a:rPr lang="en-AU">
                          <a:effectLst/>
                        </a:rPr>
                        <a:t>Zettabyte (ZB)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AU" dirty="0">
                          <a:effectLst/>
                        </a:rPr>
                        <a:t>1,024</a:t>
                      </a:r>
                      <a:r>
                        <a:rPr lang="en-AU" baseline="30000" dirty="0">
                          <a:effectLst/>
                        </a:rPr>
                        <a:t>7</a:t>
                      </a:r>
                      <a:endParaRPr lang="en-AU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dirty="0">
                          <a:effectLst/>
                        </a:rPr>
                        <a:t>2</a:t>
                      </a:r>
                      <a:r>
                        <a:rPr lang="en-AU" baseline="30000" dirty="0">
                          <a:effectLst/>
                        </a:rPr>
                        <a:t>70</a:t>
                      </a:r>
                      <a:endParaRPr lang="en-AU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dirty="0">
                          <a:effectLst/>
                        </a:rPr>
                        <a:t>10</a:t>
                      </a:r>
                      <a:r>
                        <a:rPr lang="en-AU" baseline="30000" dirty="0">
                          <a:effectLst/>
                        </a:rPr>
                        <a:t>24</a:t>
                      </a:r>
                      <a:endParaRPr lang="en-AU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AU">
                          <a:effectLst/>
                        </a:rPr>
                        <a:t>1,180,591,620,717,411,303,424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313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fontAlgn="t"/>
                      <a:r>
                        <a:rPr lang="en-AU">
                          <a:effectLst/>
                        </a:rPr>
                        <a:t>Yottabyte (YB)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AU" dirty="0">
                          <a:effectLst/>
                        </a:rPr>
                        <a:t>1,024</a:t>
                      </a:r>
                      <a:r>
                        <a:rPr lang="en-AU" baseline="30000" dirty="0">
                          <a:effectLst/>
                        </a:rPr>
                        <a:t>8</a:t>
                      </a:r>
                      <a:endParaRPr lang="en-AU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dirty="0">
                          <a:effectLst/>
                        </a:rPr>
                        <a:t>2</a:t>
                      </a:r>
                      <a:r>
                        <a:rPr lang="en-AU" baseline="30000" dirty="0">
                          <a:effectLst/>
                        </a:rPr>
                        <a:t>80</a:t>
                      </a:r>
                      <a:endParaRPr lang="en-AU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dirty="0">
                          <a:effectLst/>
                        </a:rPr>
                        <a:t>10</a:t>
                      </a:r>
                      <a:r>
                        <a:rPr lang="en-AU" baseline="30000" dirty="0">
                          <a:effectLst/>
                        </a:rPr>
                        <a:t>27</a:t>
                      </a:r>
                      <a:endParaRPr lang="en-AU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AU" dirty="0">
                          <a:effectLst/>
                        </a:rPr>
                        <a:t>1,208,925,819,614,629,174,706,176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4118181"/>
                  </a:ext>
                </a:extLst>
              </a:tr>
            </a:tbl>
          </a:graphicData>
        </a:graphic>
      </p:graphicFrame>
      <p:sp>
        <p:nvSpPr>
          <p:cNvPr id="4" name="Title 3">
            <a:extLst>
              <a:ext uri="{FF2B5EF4-FFF2-40B4-BE49-F238E27FC236}">
                <a16:creationId xmlns:a16="http://schemas.microsoft.com/office/drawing/2014/main" id="{6A170E3C-06DA-1A4B-BE6B-4E79CB5FE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numbers to recall before looking at storage</a:t>
            </a:r>
          </a:p>
        </p:txBody>
      </p:sp>
    </p:spTree>
    <p:extLst>
      <p:ext uri="{BB962C8B-B14F-4D97-AF65-F5344CB8AC3E}">
        <p14:creationId xmlns:p14="http://schemas.microsoft.com/office/powerpoint/2010/main" val="9752223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826" name="Group 1">
            <a:extLst>
              <a:ext uri="{FF2B5EF4-FFF2-40B4-BE49-F238E27FC236}">
                <a16:creationId xmlns:a16="http://schemas.microsoft.com/office/drawing/2014/main" id="{633E1058-B3A5-A445-A475-3CECB88FADCF}"/>
              </a:ext>
            </a:extLst>
          </p:cNvPr>
          <p:cNvGrpSpPr>
            <a:grpSpLocks/>
          </p:cNvGrpSpPr>
          <p:nvPr/>
        </p:nvGrpSpPr>
        <p:grpSpPr bwMode="auto">
          <a:xfrm>
            <a:off x="555172" y="1221426"/>
            <a:ext cx="7772400" cy="5638800"/>
            <a:chOff x="711200" y="960438"/>
            <a:chExt cx="7772400" cy="5638800"/>
          </a:xfrm>
        </p:grpSpPr>
        <p:sp>
          <p:nvSpPr>
            <p:cNvPr id="77827" name="Oval 4">
              <a:extLst>
                <a:ext uri="{FF2B5EF4-FFF2-40B4-BE49-F238E27FC236}">
                  <a16:creationId xmlns:a16="http://schemas.microsoft.com/office/drawing/2014/main" id="{0EC80FEF-2447-AF41-A4B7-D7B1B64DA3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84575" y="1379538"/>
              <a:ext cx="1420813" cy="1074737"/>
            </a:xfrm>
            <a:prstGeom prst="ellipse">
              <a:avLst/>
            </a:prstGeom>
            <a:noFill/>
            <a:ln w="12700" cap="sq">
              <a:solidFill>
                <a:schemeClr val="accent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2800">
                  <a:solidFill>
                    <a:srgbClr val="000000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400" b="1">
                  <a:solidFill>
                    <a:srgbClr val="000099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rgbClr val="000000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 b="1">
                  <a:solidFill>
                    <a:srgbClr val="000099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kumimoji="0" lang="en-US" altLang="en-US" sz="2000">
                  <a:solidFill>
                    <a:schemeClr val="tx1"/>
                  </a:solidFill>
                  <a:latin typeface="Helvetica" pitchFamily="2" charset="0"/>
                </a:rPr>
                <a:t>Processor</a:t>
              </a:r>
            </a:p>
          </p:txBody>
        </p:sp>
        <p:sp>
          <p:nvSpPr>
            <p:cNvPr id="77828" name="Rectangle 7">
              <a:extLst>
                <a:ext uri="{FF2B5EF4-FFF2-40B4-BE49-F238E27FC236}">
                  <a16:creationId xmlns:a16="http://schemas.microsoft.com/office/drawing/2014/main" id="{5B1B9834-25F2-4840-9F16-92A633C676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16325" y="2595563"/>
              <a:ext cx="1333500" cy="508000"/>
            </a:xfrm>
            <a:prstGeom prst="rect">
              <a:avLst/>
            </a:prstGeom>
            <a:noFill/>
            <a:ln w="12700" cap="sq">
              <a:solidFill>
                <a:schemeClr val="accent1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2800">
                  <a:solidFill>
                    <a:srgbClr val="000000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400" b="1">
                  <a:solidFill>
                    <a:srgbClr val="000099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rgbClr val="000000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 b="1">
                  <a:solidFill>
                    <a:srgbClr val="000099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kumimoji="0" lang="en-US" altLang="en-US" sz="2000" dirty="0">
                  <a:solidFill>
                    <a:schemeClr val="tx1"/>
                  </a:solidFill>
                  <a:latin typeface="Helvetica" pitchFamily="2" charset="0"/>
                </a:rPr>
                <a:t>L1 Cache</a:t>
              </a:r>
            </a:p>
          </p:txBody>
        </p:sp>
        <p:sp>
          <p:nvSpPr>
            <p:cNvPr id="77829" name="Rectangle 9">
              <a:extLst>
                <a:ext uri="{FF2B5EF4-FFF2-40B4-BE49-F238E27FC236}">
                  <a16:creationId xmlns:a16="http://schemas.microsoft.com/office/drawing/2014/main" id="{85F29F33-45FA-1A41-9D38-FF5F0552F9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38525" y="3525838"/>
              <a:ext cx="1973263" cy="796925"/>
            </a:xfrm>
            <a:prstGeom prst="rect">
              <a:avLst/>
            </a:prstGeom>
            <a:noFill/>
            <a:ln w="12700" cap="sq">
              <a:solidFill>
                <a:schemeClr val="accent1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2800">
                  <a:solidFill>
                    <a:srgbClr val="000000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400" b="1">
                  <a:solidFill>
                    <a:srgbClr val="000099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rgbClr val="000000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 b="1">
                  <a:solidFill>
                    <a:srgbClr val="000099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kumimoji="0" lang="en-US" altLang="en-US" sz="2000" dirty="0">
                  <a:solidFill>
                    <a:schemeClr val="tx1"/>
                  </a:solidFill>
                  <a:latin typeface="Helvetica" pitchFamily="2" charset="0"/>
                </a:rPr>
                <a:t>L2 Cache</a:t>
              </a:r>
            </a:p>
          </p:txBody>
        </p:sp>
        <p:sp>
          <p:nvSpPr>
            <p:cNvPr id="77830" name="Rectangle 10">
              <a:extLst>
                <a:ext uri="{FF2B5EF4-FFF2-40B4-BE49-F238E27FC236}">
                  <a16:creationId xmlns:a16="http://schemas.microsoft.com/office/drawing/2014/main" id="{B8B9BDAE-B680-4E48-B09B-A908E4BA3D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2488" y="4622800"/>
              <a:ext cx="1973262" cy="796925"/>
            </a:xfrm>
            <a:prstGeom prst="rect">
              <a:avLst/>
            </a:prstGeom>
            <a:noFill/>
            <a:ln w="12700" cap="sq">
              <a:solidFill>
                <a:schemeClr val="accent1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2800">
                  <a:solidFill>
                    <a:srgbClr val="000000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400" b="1">
                  <a:solidFill>
                    <a:srgbClr val="000099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rgbClr val="000000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 b="1">
                  <a:solidFill>
                    <a:srgbClr val="000099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kumimoji="0" lang="en-US" altLang="en-US" sz="2000">
                  <a:solidFill>
                    <a:schemeClr val="tx1"/>
                  </a:solidFill>
                  <a:latin typeface="Helvetica" pitchFamily="2" charset="0"/>
                </a:rPr>
                <a:t>Main Memory</a:t>
              </a:r>
            </a:p>
          </p:txBody>
        </p:sp>
        <p:sp>
          <p:nvSpPr>
            <p:cNvPr id="77831" name="Line 12">
              <a:extLst>
                <a:ext uri="{FF2B5EF4-FFF2-40B4-BE49-F238E27FC236}">
                  <a16:creationId xmlns:a16="http://schemas.microsoft.com/office/drawing/2014/main" id="{2DD29E5A-DEB6-4741-B282-A75B88B5476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10063" y="2452688"/>
              <a:ext cx="0" cy="171450"/>
            </a:xfrm>
            <a:prstGeom prst="line">
              <a:avLst/>
            </a:prstGeom>
            <a:noFill/>
            <a:ln w="12700" cap="sq">
              <a:solidFill>
                <a:schemeClr val="accent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7832" name="Line 13">
              <a:extLst>
                <a:ext uri="{FF2B5EF4-FFF2-40B4-BE49-F238E27FC236}">
                  <a16:creationId xmlns:a16="http://schemas.microsoft.com/office/drawing/2014/main" id="{136FE495-0B85-8C45-91C5-454EBA852F2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38638" y="3063875"/>
              <a:ext cx="0" cy="438150"/>
            </a:xfrm>
            <a:prstGeom prst="line">
              <a:avLst/>
            </a:prstGeom>
            <a:noFill/>
            <a:ln w="12700" cap="sq">
              <a:solidFill>
                <a:schemeClr val="accent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7833" name="Line 14">
              <a:extLst>
                <a:ext uri="{FF2B5EF4-FFF2-40B4-BE49-F238E27FC236}">
                  <a16:creationId xmlns:a16="http://schemas.microsoft.com/office/drawing/2014/main" id="{1967E9BB-5A64-7F4C-9086-392CCE6A288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51338" y="4325938"/>
              <a:ext cx="9525" cy="238125"/>
            </a:xfrm>
            <a:prstGeom prst="line">
              <a:avLst/>
            </a:prstGeom>
            <a:noFill/>
            <a:ln w="12700" cap="sq">
              <a:solidFill>
                <a:schemeClr val="accent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7834" name="AutoShape 15">
              <a:extLst>
                <a:ext uri="{FF2B5EF4-FFF2-40B4-BE49-F238E27FC236}">
                  <a16:creationId xmlns:a16="http://schemas.microsoft.com/office/drawing/2014/main" id="{3AD29DD1-DA87-824B-B7B8-75FB94CE00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03663" y="5657850"/>
              <a:ext cx="828675" cy="768350"/>
            </a:xfrm>
            <a:prstGeom prst="can">
              <a:avLst>
                <a:gd name="adj" fmla="val 30579"/>
              </a:avLst>
            </a:prstGeom>
            <a:noFill/>
            <a:ln w="12700" cap="sq">
              <a:solidFill>
                <a:schemeClr val="accent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2800">
                  <a:solidFill>
                    <a:srgbClr val="000000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400" b="1">
                  <a:solidFill>
                    <a:srgbClr val="000099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rgbClr val="000000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 b="1">
                  <a:solidFill>
                    <a:srgbClr val="000099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AU" altLang="en-US" sz="2400">
                <a:solidFill>
                  <a:schemeClr val="tx1"/>
                </a:solidFill>
                <a:latin typeface="Helvetica" pitchFamily="2" charset="0"/>
              </a:endParaRPr>
            </a:p>
          </p:txBody>
        </p:sp>
        <p:sp>
          <p:nvSpPr>
            <p:cNvPr id="77835" name="Line 17">
              <a:extLst>
                <a:ext uri="{FF2B5EF4-FFF2-40B4-BE49-F238E27FC236}">
                  <a16:creationId xmlns:a16="http://schemas.microsoft.com/office/drawing/2014/main" id="{D0125156-4D95-8E49-9B23-FEB04D5A219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19588" y="5437188"/>
              <a:ext cx="0" cy="304800"/>
            </a:xfrm>
            <a:prstGeom prst="line">
              <a:avLst/>
            </a:prstGeom>
            <a:noFill/>
            <a:ln w="12700" cap="sq">
              <a:solidFill>
                <a:schemeClr val="accent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7836" name="Line 18">
              <a:extLst>
                <a:ext uri="{FF2B5EF4-FFF2-40B4-BE49-F238E27FC236}">
                  <a16:creationId xmlns:a16="http://schemas.microsoft.com/office/drawing/2014/main" id="{C91D3622-1BD6-AB42-9A3D-5457C265894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032375" y="1924050"/>
              <a:ext cx="276225" cy="15875"/>
            </a:xfrm>
            <a:prstGeom prst="line">
              <a:avLst/>
            </a:prstGeom>
            <a:noFill/>
            <a:ln w="12700" cap="sq">
              <a:solidFill>
                <a:schemeClr val="accent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7837" name="Rectangle 19">
              <a:extLst>
                <a:ext uri="{FF2B5EF4-FFF2-40B4-BE49-F238E27FC236}">
                  <a16:creationId xmlns:a16="http://schemas.microsoft.com/office/drawing/2014/main" id="{D961CE9F-5B97-494F-A0B9-961DB4D9F4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40350" y="1652588"/>
              <a:ext cx="1014413" cy="419100"/>
            </a:xfrm>
            <a:prstGeom prst="rect">
              <a:avLst/>
            </a:prstGeom>
            <a:noFill/>
            <a:ln w="12700" cap="sq">
              <a:solidFill>
                <a:schemeClr val="accent1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2800">
                  <a:solidFill>
                    <a:srgbClr val="000000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400" b="1">
                  <a:solidFill>
                    <a:srgbClr val="000099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rgbClr val="000000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 b="1">
                  <a:solidFill>
                    <a:srgbClr val="000099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kumimoji="0" lang="en-US" altLang="en-US" sz="2000">
                  <a:solidFill>
                    <a:schemeClr val="tx1"/>
                  </a:solidFill>
                  <a:latin typeface="Helvetica" pitchFamily="2" charset="0"/>
                </a:rPr>
                <a:t>Regs</a:t>
              </a:r>
            </a:p>
          </p:txBody>
        </p:sp>
        <p:sp>
          <p:nvSpPr>
            <p:cNvPr id="77838" name="Rectangle 25">
              <a:extLst>
                <a:ext uri="{FF2B5EF4-FFF2-40B4-BE49-F238E27FC236}">
                  <a16:creationId xmlns:a16="http://schemas.microsoft.com/office/drawing/2014/main" id="{016D2FCE-0C61-C64E-A53A-71B1EFC1FC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00300" y="1257300"/>
              <a:ext cx="3981450" cy="1990725"/>
            </a:xfrm>
            <a:prstGeom prst="rect">
              <a:avLst/>
            </a:prstGeom>
            <a:noFill/>
            <a:ln w="12700" cap="sq">
              <a:solidFill>
                <a:schemeClr val="accent1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2800">
                  <a:solidFill>
                    <a:srgbClr val="000000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400" b="1">
                  <a:solidFill>
                    <a:srgbClr val="000099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rgbClr val="000000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 b="1">
                  <a:solidFill>
                    <a:srgbClr val="000099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AU" altLang="en-US" sz="2400">
                <a:solidFill>
                  <a:schemeClr val="tx1"/>
                </a:solidFill>
                <a:latin typeface="Helvetica" pitchFamily="2" charset="0"/>
              </a:endParaRPr>
            </a:p>
          </p:txBody>
        </p:sp>
        <p:sp>
          <p:nvSpPr>
            <p:cNvPr id="77839" name="Rectangle 26">
              <a:extLst>
                <a:ext uri="{FF2B5EF4-FFF2-40B4-BE49-F238E27FC236}">
                  <a16:creationId xmlns:a16="http://schemas.microsoft.com/office/drawing/2014/main" id="{3D9A14C2-5833-8640-B3AA-281B69F215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81250" y="3362325"/>
              <a:ext cx="4000500" cy="2171700"/>
            </a:xfrm>
            <a:prstGeom prst="rect">
              <a:avLst/>
            </a:prstGeom>
            <a:noFill/>
            <a:ln w="12700" cap="sq">
              <a:solidFill>
                <a:schemeClr val="accent1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2800">
                  <a:solidFill>
                    <a:srgbClr val="000000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400" b="1">
                  <a:solidFill>
                    <a:srgbClr val="000099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rgbClr val="000000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 b="1">
                  <a:solidFill>
                    <a:srgbClr val="000099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AU" altLang="en-US" sz="2400">
                <a:solidFill>
                  <a:schemeClr val="tx1"/>
                </a:solidFill>
                <a:latin typeface="Helvetica" pitchFamily="2" charset="0"/>
              </a:endParaRPr>
            </a:p>
          </p:txBody>
        </p:sp>
        <p:sp>
          <p:nvSpPr>
            <p:cNvPr id="77840" name="Text Box 27">
              <a:extLst>
                <a:ext uri="{FF2B5EF4-FFF2-40B4-BE49-F238E27FC236}">
                  <a16:creationId xmlns:a16="http://schemas.microsoft.com/office/drawing/2014/main" id="{F2377DCC-ED76-6F41-A98C-0AB998C222D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95400" y="2190750"/>
              <a:ext cx="1143000" cy="366713"/>
            </a:xfrm>
            <a:prstGeom prst="rect">
              <a:avLst/>
            </a:prstGeom>
            <a:noFill/>
            <a:ln w="12700" cap="sq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2800">
                  <a:solidFill>
                    <a:srgbClr val="000000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400" b="1">
                  <a:solidFill>
                    <a:srgbClr val="000099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rgbClr val="000000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 b="1">
                  <a:solidFill>
                    <a:srgbClr val="000099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kumimoji="0" lang="en-US" altLang="en-US" sz="1800" i="1">
                  <a:solidFill>
                    <a:schemeClr val="tx1"/>
                  </a:solidFill>
                  <a:latin typeface="Helvetica" pitchFamily="2" charset="0"/>
                </a:rPr>
                <a:t>On chip</a:t>
              </a:r>
            </a:p>
          </p:txBody>
        </p:sp>
        <p:sp>
          <p:nvSpPr>
            <p:cNvPr id="77841" name="Text Box 28">
              <a:extLst>
                <a:ext uri="{FF2B5EF4-FFF2-40B4-BE49-F238E27FC236}">
                  <a16:creationId xmlns:a16="http://schemas.microsoft.com/office/drawing/2014/main" id="{882372EA-A598-E049-84CA-A349E3758E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1200" y="960438"/>
              <a:ext cx="7772400" cy="5638800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2075" tIns="46038" rIns="92075" bIns="46038"/>
            <a:lstStyle/>
            <a:p>
              <a:pPr marL="342900" indent="-342900">
                <a:spcBef>
                  <a:spcPct val="50000"/>
                </a:spcBef>
              </a:pPr>
              <a:endParaRPr kumimoji="0" lang="en-US" altLang="en-US" sz="2800" i="1" dirty="0">
                <a:latin typeface="Helvetica" pitchFamily="2" charset="0"/>
              </a:endParaRPr>
            </a:p>
          </p:txBody>
        </p:sp>
        <p:sp>
          <p:nvSpPr>
            <p:cNvPr id="77842" name="Arc 31">
              <a:extLst>
                <a:ext uri="{FF2B5EF4-FFF2-40B4-BE49-F238E27FC236}">
                  <a16:creationId xmlns:a16="http://schemas.microsoft.com/office/drawing/2014/main" id="{70203FCF-9515-574B-9DA8-91C620C3C18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91275" y="2162175"/>
              <a:ext cx="1514475" cy="2152650"/>
            </a:xfrm>
            <a:custGeom>
              <a:avLst/>
              <a:gdLst>
                <a:gd name="T0" fmla="*/ 2147483646 w 22023"/>
                <a:gd name="T1" fmla="*/ 0 h 43200"/>
                <a:gd name="T2" fmla="*/ 0 w 22023"/>
                <a:gd name="T3" fmla="*/ 2147483646 h 43200"/>
                <a:gd name="T4" fmla="*/ 2147483646 w 22023"/>
                <a:gd name="T5" fmla="*/ 2147483646 h 43200"/>
                <a:gd name="T6" fmla="*/ 0 60000 65536"/>
                <a:gd name="T7" fmla="*/ 0 60000 65536"/>
                <a:gd name="T8" fmla="*/ 0 60000 65536"/>
                <a:gd name="T9" fmla="*/ 0 w 22023"/>
                <a:gd name="T10" fmla="*/ 0 h 43200"/>
                <a:gd name="T11" fmla="*/ 22023 w 22023"/>
                <a:gd name="T12" fmla="*/ 43200 h 432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2023" h="43200" fill="none" extrusionOk="0">
                  <a:moveTo>
                    <a:pt x="422" y="0"/>
                  </a:moveTo>
                  <a:cubicBezTo>
                    <a:pt x="12352" y="0"/>
                    <a:pt x="22023" y="9670"/>
                    <a:pt x="22023" y="21600"/>
                  </a:cubicBezTo>
                  <a:cubicBezTo>
                    <a:pt x="22023" y="33529"/>
                    <a:pt x="12352" y="43200"/>
                    <a:pt x="423" y="43200"/>
                  </a:cubicBezTo>
                  <a:cubicBezTo>
                    <a:pt x="281" y="43200"/>
                    <a:pt x="140" y="43198"/>
                    <a:pt x="0" y="43195"/>
                  </a:cubicBezTo>
                </a:path>
                <a:path w="22023" h="43200" stroke="0" extrusionOk="0">
                  <a:moveTo>
                    <a:pt x="422" y="0"/>
                  </a:moveTo>
                  <a:cubicBezTo>
                    <a:pt x="12352" y="0"/>
                    <a:pt x="22023" y="9670"/>
                    <a:pt x="22023" y="21600"/>
                  </a:cubicBezTo>
                  <a:cubicBezTo>
                    <a:pt x="22023" y="33529"/>
                    <a:pt x="12352" y="43200"/>
                    <a:pt x="423" y="43200"/>
                  </a:cubicBezTo>
                  <a:cubicBezTo>
                    <a:pt x="281" y="43200"/>
                    <a:pt x="140" y="43198"/>
                    <a:pt x="0" y="43195"/>
                  </a:cubicBezTo>
                  <a:lnTo>
                    <a:pt x="423" y="21600"/>
                  </a:lnTo>
                  <a:lnTo>
                    <a:pt x="422" y="0"/>
                  </a:lnTo>
                  <a:close/>
                </a:path>
              </a:pathLst>
            </a:custGeom>
            <a:noFill/>
            <a:ln w="9525">
              <a:solidFill>
                <a:schemeClr val="accent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92075" tIns="46038" rIns="92075" bIns="46038" anchor="ctr"/>
            <a:lstStyle/>
            <a:p>
              <a:endParaRPr lang="en-US"/>
            </a:p>
          </p:txBody>
        </p:sp>
        <p:sp>
          <p:nvSpPr>
            <p:cNvPr id="77843" name="Text Box 29">
              <a:extLst>
                <a:ext uri="{FF2B5EF4-FFF2-40B4-BE49-F238E27FC236}">
                  <a16:creationId xmlns:a16="http://schemas.microsoft.com/office/drawing/2014/main" id="{025FB562-5419-1244-808F-D1DB8188CB3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87450" y="4511675"/>
              <a:ext cx="1143000" cy="369332"/>
            </a:xfrm>
            <a:prstGeom prst="rect">
              <a:avLst/>
            </a:prstGeom>
            <a:noFill/>
            <a:ln w="12700" cap="sq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2800">
                  <a:solidFill>
                    <a:srgbClr val="000000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400" b="1">
                  <a:solidFill>
                    <a:srgbClr val="000099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rgbClr val="000000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 b="1">
                  <a:solidFill>
                    <a:srgbClr val="000099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kumimoji="0" lang="en-US" altLang="en-US" sz="1800" i="1" dirty="0">
                  <a:solidFill>
                    <a:schemeClr val="tx1"/>
                  </a:solidFill>
                  <a:latin typeface="Helvetica" pitchFamily="2" charset="0"/>
                </a:rPr>
                <a:t>Off chip</a:t>
              </a:r>
            </a:p>
          </p:txBody>
        </p:sp>
        <p:sp>
          <p:nvSpPr>
            <p:cNvPr id="77844" name="Text Box 32">
              <a:extLst>
                <a:ext uri="{FF2B5EF4-FFF2-40B4-BE49-F238E27FC236}">
                  <a16:creationId xmlns:a16="http://schemas.microsoft.com/office/drawing/2014/main" id="{A519CAA1-43E8-2047-87B7-666AE8C2FE3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54763" y="2612928"/>
              <a:ext cx="1898650" cy="1893981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 lIns="92075" tIns="46038" rIns="92075" bIns="46038">
              <a:spAutoFit/>
            </a:bodyPr>
            <a:lstStyle>
              <a:lvl1pPr marL="342900" indent="-342900">
                <a:spcBef>
                  <a:spcPct val="20000"/>
                </a:spcBef>
                <a:buChar char="•"/>
                <a:defRPr kumimoji="1" sz="2800">
                  <a:solidFill>
                    <a:srgbClr val="000000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400" b="1">
                  <a:solidFill>
                    <a:srgbClr val="000099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rgbClr val="000000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 b="1">
                  <a:solidFill>
                    <a:srgbClr val="000099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lnSpc>
                  <a:spcPct val="70000"/>
                </a:lnSpc>
                <a:spcBef>
                  <a:spcPct val="40000"/>
                </a:spcBef>
                <a:buFontTx/>
                <a:buNone/>
              </a:pPr>
              <a:r>
                <a:rPr lang="en-AU" altLang="en-US" sz="1600" dirty="0">
                  <a:solidFill>
                    <a:schemeClr val="tx1"/>
                  </a:solidFill>
                  <a:latin typeface="Helvetica" pitchFamily="2" charset="0"/>
                </a:rPr>
                <a:t>There is usually </a:t>
              </a:r>
            </a:p>
            <a:p>
              <a:pPr>
                <a:lnSpc>
                  <a:spcPct val="70000"/>
                </a:lnSpc>
                <a:spcBef>
                  <a:spcPct val="40000"/>
                </a:spcBef>
                <a:buFontTx/>
                <a:buNone/>
              </a:pPr>
              <a:r>
                <a:rPr lang="en-AU" altLang="en-US" sz="1600" dirty="0">
                  <a:solidFill>
                    <a:schemeClr val="tx1"/>
                  </a:solidFill>
                  <a:latin typeface="Helvetica" pitchFamily="2" charset="0"/>
                </a:rPr>
                <a:t>10-100 times</a:t>
              </a:r>
            </a:p>
            <a:p>
              <a:pPr>
                <a:lnSpc>
                  <a:spcPct val="70000"/>
                </a:lnSpc>
                <a:spcBef>
                  <a:spcPct val="40000"/>
                </a:spcBef>
                <a:buFontTx/>
                <a:buNone/>
              </a:pPr>
              <a:r>
                <a:rPr lang="en-AU" altLang="en-US" sz="1600" dirty="0">
                  <a:solidFill>
                    <a:schemeClr val="tx1"/>
                  </a:solidFill>
                  <a:latin typeface="Helvetica" pitchFamily="2" charset="0"/>
                </a:rPr>
                <a:t>drop in </a:t>
              </a:r>
            </a:p>
            <a:p>
              <a:pPr>
                <a:lnSpc>
                  <a:spcPct val="70000"/>
                </a:lnSpc>
                <a:spcBef>
                  <a:spcPct val="40000"/>
                </a:spcBef>
                <a:buFontTx/>
                <a:buNone/>
              </a:pPr>
              <a:r>
                <a:rPr lang="en-AU" altLang="en-US" sz="1600" dirty="0">
                  <a:solidFill>
                    <a:schemeClr val="tx1"/>
                  </a:solidFill>
                  <a:latin typeface="Helvetica" pitchFamily="2" charset="0"/>
                </a:rPr>
                <a:t>access</a:t>
              </a:r>
            </a:p>
            <a:p>
              <a:pPr>
                <a:lnSpc>
                  <a:spcPct val="70000"/>
                </a:lnSpc>
                <a:spcBef>
                  <a:spcPct val="40000"/>
                </a:spcBef>
                <a:buFontTx/>
                <a:buNone/>
              </a:pPr>
              <a:r>
                <a:rPr lang="en-AU" altLang="en-US" sz="1600" dirty="0">
                  <a:solidFill>
                    <a:schemeClr val="tx1"/>
                  </a:solidFill>
                  <a:latin typeface="Helvetica" pitchFamily="2" charset="0"/>
                </a:rPr>
                <a:t>speed from on</a:t>
              </a:r>
            </a:p>
            <a:p>
              <a:pPr>
                <a:lnSpc>
                  <a:spcPct val="70000"/>
                </a:lnSpc>
                <a:spcBef>
                  <a:spcPct val="40000"/>
                </a:spcBef>
                <a:buFontTx/>
                <a:buNone/>
              </a:pPr>
              <a:r>
                <a:rPr lang="en-AU" altLang="en-US" sz="1600" dirty="0">
                  <a:solidFill>
                    <a:schemeClr val="tx1"/>
                  </a:solidFill>
                  <a:latin typeface="Helvetica" pitchFamily="2" charset="0"/>
                </a:rPr>
                <a:t>Chip to off</a:t>
              </a:r>
            </a:p>
            <a:p>
              <a:pPr>
                <a:lnSpc>
                  <a:spcPct val="70000"/>
                </a:lnSpc>
                <a:spcBef>
                  <a:spcPct val="40000"/>
                </a:spcBef>
                <a:buFontTx/>
                <a:buNone/>
              </a:pPr>
              <a:r>
                <a:rPr lang="en-AU" altLang="en-US" sz="1600" dirty="0">
                  <a:solidFill>
                    <a:schemeClr val="tx1"/>
                  </a:solidFill>
                  <a:latin typeface="Helvetica" pitchFamily="2" charset="0"/>
                </a:rPr>
                <a:t>chip</a:t>
              </a:r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5AC36B09-0909-F84C-8971-60BF060B7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0000" y="216766"/>
            <a:ext cx="7520001" cy="887360"/>
          </a:xfrm>
        </p:spPr>
        <p:txBody>
          <a:bodyPr/>
          <a:lstStyle/>
          <a:p>
            <a:r>
              <a:rPr lang="en-US" dirty="0"/>
              <a:t>So where do we store data:</a:t>
            </a:r>
            <a:br>
              <a:rPr lang="en-US" dirty="0"/>
            </a:br>
            <a:r>
              <a:rPr lang="en-US" dirty="0"/>
              <a:t>The Memory Hierarchy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59DAE10-5F1A-4597-8108-30F416FEA6E1}"/>
              </a:ext>
            </a:extLst>
          </p:cNvPr>
          <p:cNvSpPr txBox="1"/>
          <p:nvPr/>
        </p:nvSpPr>
        <p:spPr>
          <a:xfrm>
            <a:off x="3679074" y="6160416"/>
            <a:ext cx="1007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Harddisk</a:t>
            </a:r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03947DD-3FB1-AC4F-BE9F-EEB1D1732B6D}"/>
              </a:ext>
            </a:extLst>
          </p:cNvPr>
          <p:cNvSpPr txBox="1"/>
          <p:nvPr/>
        </p:nvSpPr>
        <p:spPr>
          <a:xfrm>
            <a:off x="685800" y="1117714"/>
            <a:ext cx="23855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Basic structure</a:t>
            </a:r>
          </a:p>
        </p:txBody>
      </p:sp>
    </p:spTree>
    <p:extLst>
      <p:ext uri="{BB962C8B-B14F-4D97-AF65-F5344CB8AC3E}">
        <p14:creationId xmlns:p14="http://schemas.microsoft.com/office/powerpoint/2010/main" val="39282483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874" name="Content Placeholder 6" descr="xyz.png">
            <a:extLst>
              <a:ext uri="{FF2B5EF4-FFF2-40B4-BE49-F238E27FC236}">
                <a16:creationId xmlns:a16="http://schemas.microsoft.com/office/drawing/2014/main" id="{BC43F184-7186-474F-B523-3F3BF3FEBA0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4685" r="-34685"/>
          <a:stretch>
            <a:fillRect/>
          </a:stretch>
        </p:blipFill>
        <p:spPr>
          <a:xfrm>
            <a:off x="711200" y="1177608"/>
            <a:ext cx="6959600" cy="4759325"/>
          </a:xfrm>
        </p:spPr>
      </p:pic>
      <p:sp>
        <p:nvSpPr>
          <p:cNvPr id="79873" name="Title 1">
            <a:extLst>
              <a:ext uri="{FF2B5EF4-FFF2-40B4-BE49-F238E27FC236}">
                <a16:creationId xmlns:a16="http://schemas.microsoft.com/office/drawing/2014/main" id="{91F0D646-AF06-694E-B162-6CF6DE8EEBB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solidFill>
                  <a:schemeClr val="tx1"/>
                </a:solidFill>
                <a:ea typeface="ＭＳ Ｐゴシック" panose="020B0600070205080204" pitchFamily="34" charset="-128"/>
              </a:rPr>
              <a:t>Multi-Core System</a:t>
            </a:r>
          </a:p>
        </p:txBody>
      </p:sp>
    </p:spTree>
    <p:extLst>
      <p:ext uri="{BB962C8B-B14F-4D97-AF65-F5344CB8AC3E}">
        <p14:creationId xmlns:p14="http://schemas.microsoft.com/office/powerpoint/2010/main" val="3060041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7" name="Rectangle 2">
            <a:extLst>
              <a:ext uri="{FF2B5EF4-FFF2-40B4-BE49-F238E27FC236}">
                <a16:creationId xmlns:a16="http://schemas.microsoft.com/office/drawing/2014/main" id="{7AE6D69E-01E1-3043-98F2-317409F5BBF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>
                <a:solidFill>
                  <a:schemeClr val="bg2"/>
                </a:solidFill>
                <a:ea typeface="ＭＳ Ｐゴシック" panose="020B0600070205080204" pitchFamily="34" charset="-128"/>
              </a:rPr>
              <a:t>Intel Core i7 Block Diagram</a:t>
            </a:r>
          </a:p>
        </p:txBody>
      </p:sp>
      <p:pic>
        <p:nvPicPr>
          <p:cNvPr id="80898" name="Picture 5">
            <a:extLst>
              <a:ext uri="{FF2B5EF4-FFF2-40B4-BE49-F238E27FC236}">
                <a16:creationId xmlns:a16="http://schemas.microsoft.com/office/drawing/2014/main" id="{1A96C8BA-AFF4-324F-B393-84E8C23AA6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138" y="1241425"/>
            <a:ext cx="6073775" cy="532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0899" name="TextBox 1">
            <a:extLst>
              <a:ext uri="{FF2B5EF4-FFF2-40B4-BE49-F238E27FC236}">
                <a16:creationId xmlns:a16="http://schemas.microsoft.com/office/drawing/2014/main" id="{3B3CF256-5B64-6440-86AD-E9FE56B747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7763" y="800100"/>
            <a:ext cx="716414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28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400" b="1">
                <a:solidFill>
                  <a:srgbClr val="000099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 b="1">
                <a:solidFill>
                  <a:srgbClr val="000099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 dirty="0"/>
              <a:t>Increasingly </a:t>
            </a:r>
            <a:r>
              <a:rPr lang="en-US" altLang="en-US" sz="2400" b="1" dirty="0"/>
              <a:t>L1,</a:t>
            </a:r>
            <a:r>
              <a:rPr lang="en-US" altLang="en-US" sz="2400" dirty="0"/>
              <a:t> </a:t>
            </a:r>
            <a:r>
              <a:rPr lang="en-US" altLang="en-US" sz="2400" b="1" dirty="0"/>
              <a:t>L2 and L3</a:t>
            </a:r>
            <a:r>
              <a:rPr lang="en-US" altLang="en-US" sz="2400" dirty="0"/>
              <a:t> caches are on the chip now!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B03CF354-A579-7249-AA0C-E48772AFC51F}"/>
              </a:ext>
            </a:extLst>
          </p:cNvPr>
          <p:cNvCxnSpPr/>
          <p:nvPr/>
        </p:nvCxnSpPr>
        <p:spPr>
          <a:xfrm>
            <a:off x="7689273" y="2687782"/>
            <a:ext cx="0" cy="2313709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75EB5BF6-0CB8-9B4C-9568-2F96C89847D1}"/>
              </a:ext>
            </a:extLst>
          </p:cNvPr>
          <p:cNvSpPr txBox="1"/>
          <p:nvPr/>
        </p:nvSpPr>
        <p:spPr>
          <a:xfrm rot="16200000">
            <a:off x="7317088" y="3429137"/>
            <a:ext cx="157536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Slower and</a:t>
            </a:r>
          </a:p>
          <a:p>
            <a:r>
              <a:rPr lang="en-US" sz="2400" dirty="0"/>
              <a:t>Larger</a:t>
            </a:r>
          </a:p>
        </p:txBody>
      </p:sp>
    </p:spTree>
    <p:extLst>
      <p:ext uri="{BB962C8B-B14F-4D97-AF65-F5344CB8AC3E}">
        <p14:creationId xmlns:p14="http://schemas.microsoft.com/office/powerpoint/2010/main" val="27241151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3">
            <a:extLst>
              <a:ext uri="{FF2B5EF4-FFF2-40B4-BE49-F238E27FC236}">
                <a16:creationId xmlns:a16="http://schemas.microsoft.com/office/drawing/2014/main" id="{F56F021F-3274-284B-8E48-A59973859663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30200" y="1390135"/>
            <a:ext cx="8559800" cy="5600700"/>
          </a:xfrm>
        </p:spPr>
        <p:txBody>
          <a:bodyPr/>
          <a:lstStyle/>
          <a:p>
            <a:pPr>
              <a:lnSpc>
                <a:spcPct val="90000"/>
              </a:lnSpc>
              <a:buFontTx/>
              <a:buNone/>
            </a:pPr>
            <a:r>
              <a:rPr lang="en-AU" altLang="en-US" sz="2400" dirty="0"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All successful companies and organizations rely on usage of data</a:t>
            </a:r>
            <a:endParaRPr lang="en-US" altLang="en-US" sz="2400" dirty="0">
              <a:latin typeface="Calibri" panose="020F0502020204030204" pitchFamily="34" charset="0"/>
              <a:ea typeface="ＭＳ Ｐゴシック" panose="020B0600070205080204" pitchFamily="34" charset="-128"/>
              <a:cs typeface="Calibri" panose="020F0502020204030204" pitchFamily="34" charset="0"/>
            </a:endParaRPr>
          </a:p>
          <a:p>
            <a:pPr>
              <a:lnSpc>
                <a:spcPct val="90000"/>
              </a:lnSpc>
              <a:buFontTx/>
              <a:buNone/>
            </a:pPr>
            <a:endParaRPr lang="en-US" altLang="en-US" sz="2400" b="0" dirty="0">
              <a:latin typeface="Calibri" panose="020F0502020204030204" pitchFamily="34" charset="0"/>
              <a:ea typeface="ＭＳ Ｐゴシック" panose="020B0600070205080204" pitchFamily="34" charset="-128"/>
              <a:cs typeface="Calibri" panose="020F0502020204030204" pitchFamily="34" charset="0"/>
            </a:endParaRPr>
          </a:p>
          <a:p>
            <a:pPr>
              <a:lnSpc>
                <a:spcPct val="90000"/>
              </a:lnSpc>
              <a:buFontTx/>
              <a:buNone/>
            </a:pPr>
            <a:endParaRPr lang="en-US" altLang="en-US" sz="2400" dirty="0">
              <a:latin typeface="Calibri" panose="020F0502020204030204" pitchFamily="34" charset="0"/>
              <a:ea typeface="ＭＳ Ｐゴシック" panose="020B0600070205080204" pitchFamily="34" charset="-128"/>
              <a:cs typeface="Calibri" panose="020F0502020204030204" pitchFamily="34" charset="0"/>
            </a:endParaRPr>
          </a:p>
          <a:p>
            <a:pPr>
              <a:lnSpc>
                <a:spcPct val="90000"/>
              </a:lnSpc>
              <a:buFontTx/>
              <a:buNone/>
            </a:pPr>
            <a:endParaRPr lang="en-US" altLang="en-US" sz="2400" b="0" dirty="0">
              <a:latin typeface="Calibri" panose="020F0502020204030204" pitchFamily="34" charset="0"/>
              <a:ea typeface="ＭＳ Ｐゴシック" panose="020B0600070205080204" pitchFamily="34" charset="-128"/>
              <a:cs typeface="Calibri" panose="020F0502020204030204" pitchFamily="34" charset="0"/>
            </a:endParaRPr>
          </a:p>
          <a:p>
            <a:pPr>
              <a:lnSpc>
                <a:spcPct val="90000"/>
              </a:lnSpc>
              <a:buFontTx/>
              <a:buNone/>
            </a:pPr>
            <a:endParaRPr lang="en-US" altLang="en-US" sz="2400" dirty="0">
              <a:latin typeface="Calibri" panose="020F0502020204030204" pitchFamily="34" charset="0"/>
              <a:ea typeface="ＭＳ Ｐゴシック" panose="020B0600070205080204" pitchFamily="34" charset="-128"/>
              <a:cs typeface="Calibri" panose="020F0502020204030204" pitchFamily="34" charset="0"/>
            </a:endParaRPr>
          </a:p>
          <a:p>
            <a:pPr>
              <a:lnSpc>
                <a:spcPct val="90000"/>
              </a:lnSpc>
              <a:buFontTx/>
              <a:buNone/>
            </a:pPr>
            <a:endParaRPr lang="en-US" altLang="en-US" sz="2400" b="0" dirty="0">
              <a:latin typeface="Calibri" panose="020F0502020204030204" pitchFamily="34" charset="0"/>
              <a:ea typeface="ＭＳ Ｐゴシック" panose="020B0600070205080204" pitchFamily="34" charset="-128"/>
              <a:cs typeface="Calibri" panose="020F0502020204030204" pitchFamily="34" charset="0"/>
            </a:endParaRPr>
          </a:p>
          <a:p>
            <a:pPr>
              <a:lnSpc>
                <a:spcPct val="90000"/>
              </a:lnSpc>
              <a:buFontTx/>
              <a:buNone/>
            </a:pPr>
            <a:endParaRPr lang="en-US" altLang="en-US" sz="2400" dirty="0">
              <a:latin typeface="Calibri" panose="020F0502020204030204" pitchFamily="34" charset="0"/>
              <a:ea typeface="ＭＳ Ｐゴシック" panose="020B0600070205080204" pitchFamily="34" charset="-128"/>
              <a:cs typeface="Calibri" panose="020F0502020204030204" pitchFamily="34" charset="0"/>
            </a:endParaRPr>
          </a:p>
          <a:p>
            <a:pPr>
              <a:lnSpc>
                <a:spcPct val="90000"/>
              </a:lnSpc>
              <a:buFontTx/>
              <a:buNone/>
            </a:pPr>
            <a:endParaRPr lang="en-US" altLang="en-US" sz="2400" b="0" dirty="0">
              <a:latin typeface="Calibri" panose="020F0502020204030204" pitchFamily="34" charset="0"/>
              <a:ea typeface="ＭＳ Ｐゴシック" panose="020B0600070205080204" pitchFamily="34" charset="-128"/>
              <a:cs typeface="Calibri" panose="020F0502020204030204" pitchFamily="34" charset="0"/>
            </a:endParaRPr>
          </a:p>
          <a:p>
            <a:pPr>
              <a:lnSpc>
                <a:spcPct val="90000"/>
              </a:lnSpc>
              <a:buFontTx/>
              <a:buNone/>
            </a:pPr>
            <a:endParaRPr lang="en-US" altLang="en-US" sz="2400" b="0" dirty="0">
              <a:latin typeface="Calibri" panose="020F0502020204030204" pitchFamily="34" charset="0"/>
              <a:ea typeface="ＭＳ Ｐゴシック" panose="020B0600070205080204" pitchFamily="34" charset="-128"/>
              <a:cs typeface="Calibri" panose="020F0502020204030204" pitchFamily="34" charset="0"/>
            </a:endParaRPr>
          </a:p>
          <a:p>
            <a:pPr>
              <a:lnSpc>
                <a:spcPct val="90000"/>
              </a:lnSpc>
              <a:spcBef>
                <a:spcPts val="500"/>
              </a:spcBef>
              <a:buFontTx/>
              <a:buNone/>
            </a:pPr>
            <a:endParaRPr lang="en-AU" altLang="en-US" sz="2400" dirty="0">
              <a:latin typeface="Calibri" panose="020F0502020204030204" pitchFamily="34" charset="0"/>
              <a:ea typeface="ＭＳ Ｐゴシック" panose="020B0600070205080204" pitchFamily="34" charset="-128"/>
              <a:cs typeface="Calibri" panose="020F0502020204030204" pitchFamily="34" charset="0"/>
            </a:endParaRPr>
          </a:p>
          <a:p>
            <a:pPr>
              <a:lnSpc>
                <a:spcPct val="90000"/>
              </a:lnSpc>
              <a:spcBef>
                <a:spcPts val="500"/>
              </a:spcBef>
            </a:pPr>
            <a:endParaRPr lang="en-AU" altLang="en-US" sz="2400" dirty="0">
              <a:latin typeface="Calibri" panose="020F0502020204030204" pitchFamily="34" charset="0"/>
              <a:ea typeface="ＭＳ Ｐゴシック" panose="020B0600070205080204" pitchFamily="34" charset="-128"/>
              <a:cs typeface="Calibri" panose="020F0502020204030204" pitchFamily="34" charset="0"/>
            </a:endParaRPr>
          </a:p>
          <a:p>
            <a:pPr lvl="1">
              <a:lnSpc>
                <a:spcPct val="90000"/>
              </a:lnSpc>
              <a:buFontTx/>
              <a:buChar char="-"/>
            </a:pPr>
            <a:endParaRPr lang="en-AU" altLang="en-US" sz="2400" dirty="0">
              <a:latin typeface="Calibri" panose="020F0502020204030204" pitchFamily="34" charset="0"/>
              <a:ea typeface="ＭＳ Ｐゴシック" panose="020B0600070205080204" pitchFamily="34" charset="-128"/>
              <a:cs typeface="Calibri" panose="020F0502020204030204" pitchFamily="34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4DC9BE9-62DF-DCA4-0B69-34E0FDA31A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Subject introduction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3CE6A00-C2DC-BD34-7FF9-D677B26784C4}"/>
              </a:ext>
            </a:extLst>
          </p:cNvPr>
          <p:cNvSpPr txBox="1"/>
          <p:nvPr/>
        </p:nvSpPr>
        <p:spPr>
          <a:xfrm>
            <a:off x="955387" y="4229901"/>
            <a:ext cx="7616428" cy="43088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AU" sz="2200" b="1" i="0" u="none" strike="noStrike" dirty="0">
                <a:effectLst/>
                <a:latin typeface="Arial" panose="020B0604020202020204" pitchFamily="34" charset="0"/>
              </a:rPr>
              <a:t>Database:</a:t>
            </a:r>
            <a:r>
              <a:rPr lang="en-AU" sz="2200" b="0" i="0" u="none" strike="noStrike" dirty="0">
                <a:effectLst/>
                <a:latin typeface="Arial" panose="020B0604020202020204" pitchFamily="34" charset="0"/>
              </a:rPr>
              <a:t> a large, integrated, structured collection of data</a:t>
            </a:r>
            <a:endParaRPr lang="en-US" sz="2200" dirty="0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FBDF9105-5420-BBC4-89C9-06C63BC33D92}"/>
              </a:ext>
            </a:extLst>
          </p:cNvPr>
          <p:cNvSpPr/>
          <p:nvPr/>
        </p:nvSpPr>
        <p:spPr>
          <a:xfrm>
            <a:off x="955387" y="4190485"/>
            <a:ext cx="7580066" cy="470303"/>
          </a:xfrm>
          <a:prstGeom prst="round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picture containing text, screenshot, font, graphics&#10;&#10;Description automatically generated">
            <a:extLst>
              <a:ext uri="{FF2B5EF4-FFF2-40B4-BE49-F238E27FC236}">
                <a16:creationId xmlns:a16="http://schemas.microsoft.com/office/drawing/2014/main" id="{05AE5DD1-FA15-A3EC-5C64-F015B90957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254001" y="2006183"/>
            <a:ext cx="2383906" cy="1339528"/>
          </a:xfrm>
          <a:prstGeom prst="rect">
            <a:avLst/>
          </a:prstGeom>
        </p:spPr>
      </p:pic>
      <p:pic>
        <p:nvPicPr>
          <p:cNvPr id="11" name="Picture 10" descr="A shopping cart full of food&#10;&#10;Description automatically generated with low confidence">
            <a:extLst>
              <a:ext uri="{FF2B5EF4-FFF2-40B4-BE49-F238E27FC236}">
                <a16:creationId xmlns:a16="http://schemas.microsoft.com/office/drawing/2014/main" id="{684F352C-5A64-25D2-8AF0-1FA5E3BDAD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2714106" y="1950099"/>
            <a:ext cx="2141673" cy="144102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8B68E37-3F26-2D98-8B5B-B6D084E7A671}"/>
              </a:ext>
            </a:extLst>
          </p:cNvPr>
          <p:cNvSpPr txBox="1"/>
          <p:nvPr/>
        </p:nvSpPr>
        <p:spPr>
          <a:xfrm>
            <a:off x="0" y="6627168"/>
            <a:ext cx="370489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hlinkClick r:id="rId6" tooltip="https://foto.wuestenigel.com/shopping-hand-basket-full-with-products-isolated-on-white/"/>
              </a:rPr>
              <a:t>These Photo</a:t>
            </a:r>
            <a:r>
              <a:rPr lang="en-US" sz="900" dirty="0"/>
              <a:t>s are by Unknown Author is licensed under </a:t>
            </a:r>
            <a:r>
              <a:rPr lang="en-US" sz="900" dirty="0">
                <a:hlinkClick r:id="rId7" tooltip="https://creativecommons.org/licenses/by/3.0/"/>
              </a:rPr>
              <a:t>CC BY</a:t>
            </a:r>
            <a:endParaRPr lang="en-US" sz="900" dirty="0"/>
          </a:p>
        </p:txBody>
      </p:sp>
      <p:pic>
        <p:nvPicPr>
          <p:cNvPr id="16" name="Picture 15" descr="A white building with columns&#10;&#10;Description automatically generated with low confidence">
            <a:extLst>
              <a:ext uri="{FF2B5EF4-FFF2-40B4-BE49-F238E27FC236}">
                <a16:creationId xmlns:a16="http://schemas.microsoft.com/office/drawing/2014/main" id="{17A51046-2C33-2C2F-7643-95B29DF2771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5021813" y="2006183"/>
            <a:ext cx="1508965" cy="1311473"/>
          </a:xfrm>
          <a:prstGeom prst="rect">
            <a:avLst/>
          </a:prstGeom>
        </p:spPr>
      </p:pic>
      <p:pic>
        <p:nvPicPr>
          <p:cNvPr id="19" name="Picture 18" descr="A blue and white airplane&#10;&#10;Description automatically generated with medium confidence">
            <a:extLst>
              <a:ext uri="{FF2B5EF4-FFF2-40B4-BE49-F238E27FC236}">
                <a16:creationId xmlns:a16="http://schemas.microsoft.com/office/drawing/2014/main" id="{9F82329E-D7A3-E350-1ED4-5AF8DBBE26E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6696812" y="2408957"/>
            <a:ext cx="2175855" cy="739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9203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3">
            <a:extLst>
              <a:ext uri="{FF2B5EF4-FFF2-40B4-BE49-F238E27FC236}">
                <a16:creationId xmlns:a16="http://schemas.microsoft.com/office/drawing/2014/main" id="{B6C42930-0569-C74C-AFDA-C7AF4F80CE7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23913" y="1466426"/>
            <a:ext cx="7772400" cy="5437187"/>
          </a:xfrm>
        </p:spPr>
        <p:txBody>
          <a:bodyPr/>
          <a:lstStyle/>
          <a:p>
            <a:pPr>
              <a:lnSpc>
                <a:spcPct val="110000"/>
              </a:lnSpc>
            </a:pPr>
            <a:endParaRPr lang="en-AU" altLang="en-US" dirty="0">
              <a:latin typeface="Helvetica" pitchFamily="2" charset="0"/>
              <a:ea typeface="ＭＳ Ｐゴシック" panose="020B0600070205080204" pitchFamily="34" charset="-128"/>
            </a:endParaRPr>
          </a:p>
          <a:p>
            <a:pPr>
              <a:lnSpc>
                <a:spcPct val="110000"/>
              </a:lnSpc>
            </a:pPr>
            <a:endParaRPr lang="en-AU" altLang="en-US" dirty="0">
              <a:latin typeface="Helvetica" pitchFamily="2" charset="0"/>
              <a:ea typeface="ＭＳ Ｐゴシック" panose="020B0600070205080204" pitchFamily="34" charset="-128"/>
            </a:endParaRPr>
          </a:p>
          <a:p>
            <a:pPr>
              <a:lnSpc>
                <a:spcPct val="110000"/>
              </a:lnSpc>
            </a:pPr>
            <a:endParaRPr lang="en-AU" altLang="en-US" dirty="0">
              <a:latin typeface="Helvetica" pitchFamily="2" charset="0"/>
              <a:ea typeface="ＭＳ Ｐゴシック" panose="020B0600070205080204" pitchFamily="34" charset="-128"/>
            </a:endParaRPr>
          </a:p>
          <a:p>
            <a:pPr>
              <a:lnSpc>
                <a:spcPct val="110000"/>
              </a:lnSpc>
            </a:pPr>
            <a:endParaRPr lang="en-AU" altLang="en-US" sz="2400" dirty="0">
              <a:latin typeface="Helvetica" pitchFamily="2" charset="0"/>
              <a:ea typeface="ＭＳ Ｐゴシック" panose="020B0600070205080204" pitchFamily="34" charset="-128"/>
            </a:endParaRPr>
          </a:p>
          <a:p>
            <a:pPr>
              <a:lnSpc>
                <a:spcPct val="110000"/>
              </a:lnSpc>
            </a:pPr>
            <a:endParaRPr lang="en-AU" altLang="en-US" sz="2400" dirty="0">
              <a:latin typeface="Helvetica" pitchFamily="2" charset="0"/>
              <a:ea typeface="ＭＳ Ｐゴシック" panose="020B0600070205080204" pitchFamily="34" charset="-128"/>
            </a:endParaRPr>
          </a:p>
          <a:p>
            <a:pPr>
              <a:lnSpc>
                <a:spcPct val="110000"/>
              </a:lnSpc>
            </a:pPr>
            <a:endParaRPr lang="en-AU" altLang="en-US" sz="2400" dirty="0">
              <a:latin typeface="Helvetica" pitchFamily="2" charset="0"/>
              <a:ea typeface="ＭＳ Ｐゴシック" panose="020B0600070205080204" pitchFamily="34" charset="-128"/>
            </a:endParaRPr>
          </a:p>
          <a:p>
            <a:pPr>
              <a:lnSpc>
                <a:spcPct val="110000"/>
              </a:lnSpc>
            </a:pPr>
            <a:endParaRPr lang="en-AU" altLang="en-US" sz="2400" dirty="0">
              <a:latin typeface="Helvetica" pitchFamily="2" charset="0"/>
              <a:ea typeface="ＭＳ Ｐゴシック" panose="020B0600070205080204" pitchFamily="34" charset="-128"/>
            </a:endParaRPr>
          </a:p>
          <a:p>
            <a:pPr>
              <a:lnSpc>
                <a:spcPct val="110000"/>
              </a:lnSpc>
            </a:pPr>
            <a:endParaRPr lang="en-AU" altLang="en-US" sz="2400" dirty="0">
              <a:latin typeface="Helvetica" pitchFamily="2" charset="0"/>
              <a:ea typeface="ＭＳ Ｐゴシック" panose="020B0600070205080204" pitchFamily="34" charset="-128"/>
            </a:endParaRPr>
          </a:p>
          <a:p>
            <a:pPr>
              <a:lnSpc>
                <a:spcPct val="110000"/>
              </a:lnSpc>
            </a:pPr>
            <a:endParaRPr lang="en-AU" altLang="en-US" sz="2400" dirty="0">
              <a:latin typeface="Helvetica" pitchFamily="2" charset="0"/>
              <a:ea typeface="ＭＳ Ｐゴシック" panose="020B0600070205080204" pitchFamily="34" charset="-128"/>
            </a:endParaRPr>
          </a:p>
        </p:txBody>
      </p:sp>
      <p:graphicFrame>
        <p:nvGraphicFramePr>
          <p:cNvPr id="86019" name="Object 8">
            <a:extLst>
              <a:ext uri="{FF2B5EF4-FFF2-40B4-BE49-F238E27FC236}">
                <a16:creationId xmlns:a16="http://schemas.microsoft.com/office/drawing/2014/main" id="{25BE1978-A5EC-B14A-87FA-F7A8EF70B12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18784" y="1191870"/>
          <a:ext cx="5954712" cy="984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59982100" imgH="9944100" progId="Equation.3">
                  <p:embed/>
                </p:oleObj>
              </mc:Choice>
              <mc:Fallback>
                <p:oleObj name="Equation" r:id="rId3" imgW="59982100" imgH="9944100" progId="Equation.3">
                  <p:embed/>
                  <p:pic>
                    <p:nvPicPr>
                      <p:cNvPr id="86019" name="Object 8">
                        <a:extLst>
                          <a:ext uri="{FF2B5EF4-FFF2-40B4-BE49-F238E27FC236}">
                            <a16:creationId xmlns:a16="http://schemas.microsoft.com/office/drawing/2014/main" id="{25BE1978-A5EC-B14A-87FA-F7A8EF70B12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8784" y="1191870"/>
                        <a:ext cx="5954712" cy="984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6020" name="Object 10">
            <a:extLst>
              <a:ext uri="{FF2B5EF4-FFF2-40B4-BE49-F238E27FC236}">
                <a16:creationId xmlns:a16="http://schemas.microsoft.com/office/drawing/2014/main" id="{0D4B909B-7972-154F-953A-C3A647EC9B4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529138" y="3666701"/>
          <a:ext cx="84137" cy="160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14300" imgH="215900" progId="Equation.3">
                  <p:embed/>
                </p:oleObj>
              </mc:Choice>
              <mc:Fallback>
                <p:oleObj name="Equation" r:id="rId5" imgW="114300" imgH="215900" progId="Equation.3">
                  <p:embed/>
                  <p:pic>
                    <p:nvPicPr>
                      <p:cNvPr id="86020" name="Object 10">
                        <a:extLst>
                          <a:ext uri="{FF2B5EF4-FFF2-40B4-BE49-F238E27FC236}">
                            <a16:creationId xmlns:a16="http://schemas.microsoft.com/office/drawing/2014/main" id="{0D4B909B-7972-154F-953A-C3A647EC9B4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29138" y="3666701"/>
                        <a:ext cx="84137" cy="1603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6021" name="Object 11">
            <a:extLst>
              <a:ext uri="{FF2B5EF4-FFF2-40B4-BE49-F238E27FC236}">
                <a16:creationId xmlns:a16="http://schemas.microsoft.com/office/drawing/2014/main" id="{4D89E3D0-AC69-204D-B43A-9B9A68D4204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529138" y="3666701"/>
          <a:ext cx="84137" cy="160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14300" imgH="215900" progId="Equation.3">
                  <p:embed/>
                </p:oleObj>
              </mc:Choice>
              <mc:Fallback>
                <p:oleObj name="Equation" r:id="rId7" imgW="114300" imgH="215900" progId="Equation.3">
                  <p:embed/>
                  <p:pic>
                    <p:nvPicPr>
                      <p:cNvPr id="86021" name="Object 11">
                        <a:extLst>
                          <a:ext uri="{FF2B5EF4-FFF2-40B4-BE49-F238E27FC236}">
                            <a16:creationId xmlns:a16="http://schemas.microsoft.com/office/drawing/2014/main" id="{4D89E3D0-AC69-204D-B43A-9B9A68D4204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29138" y="3666701"/>
                        <a:ext cx="84137" cy="1603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6023" name="Rectangle 19">
            <a:extLst>
              <a:ext uri="{FF2B5EF4-FFF2-40B4-BE49-F238E27FC236}">
                <a16:creationId xmlns:a16="http://schemas.microsoft.com/office/drawing/2014/main" id="{08EDD1C0-53F8-954D-8093-5749DC2BEF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9290" y="2410930"/>
            <a:ext cx="4273399" cy="20005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28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400" b="1">
                <a:solidFill>
                  <a:srgbClr val="000099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 b="1">
                <a:solidFill>
                  <a:srgbClr val="000099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AU" altLang="en-US" sz="2400" dirty="0">
                <a:latin typeface="+mn-lt"/>
              </a:rPr>
              <a:t>Effective  memory access time,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AU" altLang="en-US" sz="2400" dirty="0">
                <a:latin typeface="+mn-lt"/>
              </a:rPr>
              <a:t>	</a:t>
            </a:r>
            <a:r>
              <a:rPr lang="en-AU" altLang="en-US" b="1" dirty="0">
                <a:latin typeface="+mn-lt"/>
              </a:rPr>
              <a:t>EA = H*C+(1-H)*M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AU" altLang="en-US" sz="2400" dirty="0">
                <a:latin typeface="+mn-lt"/>
              </a:rPr>
              <a:t>where H = hit ratio,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AU" altLang="en-US" sz="2400" dirty="0">
                <a:latin typeface="+mn-lt"/>
              </a:rPr>
              <a:t>           C = cache access time;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AU" altLang="en-US" sz="2400" dirty="0">
                <a:latin typeface="+mn-lt"/>
              </a:rPr>
              <a:t>           M = memory access time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7162E73-78B3-834B-BA27-0D282D189C58}"/>
              </a:ext>
            </a:extLst>
          </p:cNvPr>
          <p:cNvSpPr txBox="1"/>
          <p:nvPr/>
        </p:nvSpPr>
        <p:spPr>
          <a:xfrm>
            <a:off x="4477407" y="4449229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749719DC-E63F-984E-A238-A1CD1E9307B8}"/>
              </a:ext>
            </a:extLst>
          </p:cNvPr>
          <p:cNvGraphicFramePr>
            <a:graphicFrameLocks noGrp="1"/>
          </p:cNvGraphicFramePr>
          <p:nvPr/>
        </p:nvGraphicFramePr>
        <p:xfrm>
          <a:off x="823913" y="4651947"/>
          <a:ext cx="4025900" cy="17907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70000">
                  <a:extLst>
                    <a:ext uri="{9D8B030D-6E8A-4147-A177-3AD203B41FA5}">
                      <a16:colId xmlns:a16="http://schemas.microsoft.com/office/drawing/2014/main" val="114903879"/>
                    </a:ext>
                  </a:extLst>
                </a:gridCol>
                <a:gridCol w="2755900">
                  <a:extLst>
                    <a:ext uri="{9D8B030D-6E8A-4147-A177-3AD203B41FA5}">
                      <a16:colId xmlns:a16="http://schemas.microsoft.com/office/drawing/2014/main" val="2423819686"/>
                    </a:ext>
                  </a:extLst>
                </a:gridCol>
              </a:tblGrid>
              <a:tr h="91440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AU" sz="1800">
                          <a:effectLst/>
                        </a:rPr>
                        <a:t>Hit ratio</a:t>
                      </a:r>
                      <a:endParaRPr lang="en-AU" sz="12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AU" sz="1800" dirty="0">
                          <a:effectLst/>
                        </a:rPr>
                        <a:t>Effective access time as multiple of C, M = 100 C</a:t>
                      </a:r>
                      <a:endParaRPr lang="en-AU" sz="12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4073846649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AU" sz="1800">
                          <a:effectLst/>
                        </a:rPr>
                        <a:t>50.00%</a:t>
                      </a:r>
                      <a:endParaRPr lang="en-AU" sz="12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AU" sz="1800">
                          <a:effectLst/>
                        </a:rPr>
                        <a:t>50.5</a:t>
                      </a:r>
                      <a:endParaRPr lang="en-AU" sz="12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533696921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AU" sz="1800">
                          <a:effectLst/>
                        </a:rPr>
                        <a:t>90.00%</a:t>
                      </a:r>
                      <a:endParaRPr lang="en-AU" sz="12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AU" sz="1800">
                          <a:effectLst/>
                        </a:rPr>
                        <a:t>10.9</a:t>
                      </a:r>
                      <a:endParaRPr lang="en-AU" sz="12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426113154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AU" sz="1800">
                          <a:effectLst/>
                        </a:rPr>
                        <a:t>99.90%</a:t>
                      </a:r>
                      <a:endParaRPr lang="en-AU" sz="12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AU" sz="1800" dirty="0">
                          <a:effectLst/>
                        </a:rPr>
                        <a:t>1.1</a:t>
                      </a:r>
                      <a:endParaRPr lang="en-AU" sz="12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513728950"/>
                  </a:ext>
                </a:extLst>
              </a:tr>
            </a:tbl>
          </a:graphicData>
        </a:graphic>
      </p:graphicFrame>
      <p:grpSp>
        <p:nvGrpSpPr>
          <p:cNvPr id="8" name="Group 7">
            <a:extLst>
              <a:ext uri="{FF2B5EF4-FFF2-40B4-BE49-F238E27FC236}">
                <a16:creationId xmlns:a16="http://schemas.microsoft.com/office/drawing/2014/main" id="{A9E77571-F430-9B49-94F2-6A3715D679CF}"/>
              </a:ext>
            </a:extLst>
          </p:cNvPr>
          <p:cNvGrpSpPr/>
          <p:nvPr/>
        </p:nvGrpSpPr>
        <p:grpSpPr>
          <a:xfrm>
            <a:off x="5698587" y="2360120"/>
            <a:ext cx="3106123" cy="2359566"/>
            <a:chOff x="5620140" y="1104909"/>
            <a:chExt cx="3326138" cy="2359566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68BC9AE8-9A18-DD4C-82E7-FDF44FF3E0F5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879902" y="1617470"/>
              <a:ext cx="2718" cy="385465"/>
            </a:xfrm>
            <a:prstGeom prst="straightConnector1">
              <a:avLst/>
            </a:prstGeom>
            <a:solidFill>
              <a:schemeClr val="accent1"/>
            </a:solidFill>
            <a:ln w="5715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0D157DDB-58F4-7543-BC56-D34D282AE4D2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6890521" y="2091261"/>
              <a:ext cx="2718" cy="463455"/>
            </a:xfrm>
            <a:prstGeom prst="straightConnector1">
              <a:avLst/>
            </a:prstGeom>
            <a:solidFill>
              <a:schemeClr val="accent1"/>
            </a:solidFill>
            <a:ln w="5715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D1ECAFC-9F2A-584B-961B-FDADEE05393D}"/>
                </a:ext>
              </a:extLst>
            </p:cNvPr>
            <p:cNvGrpSpPr/>
            <p:nvPr/>
          </p:nvGrpSpPr>
          <p:grpSpPr>
            <a:xfrm>
              <a:off x="5620140" y="1104909"/>
              <a:ext cx="3326138" cy="2359566"/>
              <a:chOff x="5620140" y="1104909"/>
              <a:chExt cx="3326138" cy="2359566"/>
            </a:xfrm>
          </p:grpSpPr>
          <p:grpSp>
            <p:nvGrpSpPr>
              <p:cNvPr id="29" name="Group 1">
                <a:extLst>
                  <a:ext uri="{FF2B5EF4-FFF2-40B4-BE49-F238E27FC236}">
                    <a16:creationId xmlns:a16="http://schemas.microsoft.com/office/drawing/2014/main" id="{5B9B4757-F5CD-8C48-A568-572CE02F600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537702" y="1104909"/>
                <a:ext cx="2408576" cy="2359566"/>
                <a:chOff x="2381250" y="1257300"/>
                <a:chExt cx="4173540" cy="4416655"/>
              </a:xfrm>
            </p:grpSpPr>
            <p:sp>
              <p:nvSpPr>
                <p:cNvPr id="30" name="Oval 29">
                  <a:extLst>
                    <a:ext uri="{FF2B5EF4-FFF2-40B4-BE49-F238E27FC236}">
                      <a16:creationId xmlns:a16="http://schemas.microsoft.com/office/drawing/2014/main" id="{88038EA5-6896-AD4C-9768-B11F545F409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84575" y="1379538"/>
                  <a:ext cx="1420813" cy="1074737"/>
                </a:xfrm>
                <a:prstGeom prst="ellipse">
                  <a:avLst/>
                </a:prstGeom>
                <a:noFill/>
                <a:ln w="12700" cap="sq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kumimoji="1" sz="2800">
                      <a:solidFill>
                        <a:srgbClr val="000000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400" b="1">
                      <a:solidFill>
                        <a:srgbClr val="000099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rgbClr val="000000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 b="1">
                      <a:solidFill>
                        <a:srgbClr val="000099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•"/>
                    <a:defRPr kumimoji="1" sz="20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kumimoji="1" sz="20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kumimoji="1" sz="20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kumimoji="1" sz="20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kumimoji="1" sz="20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FontTx/>
                    <a:buNone/>
                  </a:pPr>
                  <a:r>
                    <a:rPr kumimoji="0" lang="en-US" altLang="en-US" sz="1200" dirty="0">
                      <a:latin typeface="Helvetica" pitchFamily="2" charset="0"/>
                    </a:rPr>
                    <a:t>Processor</a:t>
                  </a:r>
                </a:p>
              </p:txBody>
            </p:sp>
            <p:sp>
              <p:nvSpPr>
                <p:cNvPr id="31" name="Rectangle 7">
                  <a:extLst>
                    <a:ext uri="{FF2B5EF4-FFF2-40B4-BE49-F238E27FC236}">
                      <a16:creationId xmlns:a16="http://schemas.microsoft.com/office/drawing/2014/main" id="{738F74CD-87C6-8742-8E15-DAB0B08E8FA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16325" y="2595563"/>
                  <a:ext cx="1333500" cy="508000"/>
                </a:xfrm>
                <a:prstGeom prst="rect">
                  <a:avLst/>
                </a:prstGeom>
                <a:noFill/>
                <a:ln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kumimoji="1" sz="2800">
                      <a:solidFill>
                        <a:srgbClr val="000000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400" b="1">
                      <a:solidFill>
                        <a:srgbClr val="000099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rgbClr val="000000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 b="1">
                      <a:solidFill>
                        <a:srgbClr val="000099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•"/>
                    <a:defRPr kumimoji="1" sz="20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kumimoji="1" sz="20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kumimoji="1" sz="20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kumimoji="1" sz="20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kumimoji="1" sz="20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FontTx/>
                    <a:buNone/>
                  </a:pPr>
                  <a:r>
                    <a:rPr kumimoji="0" lang="en-US" altLang="en-US" sz="1200" dirty="0">
                      <a:latin typeface="Helvetica" pitchFamily="2" charset="0"/>
                    </a:rPr>
                    <a:t> Caches</a:t>
                  </a:r>
                </a:p>
              </p:txBody>
            </p:sp>
            <p:sp>
              <p:nvSpPr>
                <p:cNvPr id="33" name="Rectangle 10">
                  <a:extLst>
                    <a:ext uri="{FF2B5EF4-FFF2-40B4-BE49-F238E27FC236}">
                      <a16:creationId xmlns:a16="http://schemas.microsoft.com/office/drawing/2014/main" id="{3DA42D7F-5D97-E04F-A565-592CAA63F45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08350" y="3641956"/>
                  <a:ext cx="1973262" cy="796924"/>
                </a:xfrm>
                <a:prstGeom prst="rect">
                  <a:avLst/>
                </a:prstGeom>
                <a:noFill/>
                <a:ln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kumimoji="1" sz="2800">
                      <a:solidFill>
                        <a:srgbClr val="000000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400" b="1">
                      <a:solidFill>
                        <a:srgbClr val="000099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rgbClr val="000000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 b="1">
                      <a:solidFill>
                        <a:srgbClr val="000099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•"/>
                    <a:defRPr kumimoji="1" sz="20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kumimoji="1" sz="20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kumimoji="1" sz="20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kumimoji="1" sz="20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kumimoji="1" sz="20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FontTx/>
                    <a:buNone/>
                  </a:pPr>
                  <a:r>
                    <a:rPr kumimoji="0" lang="en-US" altLang="en-US" sz="1200" dirty="0">
                      <a:latin typeface="Helvetica" pitchFamily="2" charset="0"/>
                    </a:rPr>
                    <a:t>Main Memory</a:t>
                  </a:r>
                </a:p>
              </p:txBody>
            </p:sp>
            <p:sp>
              <p:nvSpPr>
                <p:cNvPr id="34" name="Line 12">
                  <a:extLst>
                    <a:ext uri="{FF2B5EF4-FFF2-40B4-BE49-F238E27FC236}">
                      <a16:creationId xmlns:a16="http://schemas.microsoft.com/office/drawing/2014/main" id="{2BF758FE-7B43-2740-9354-823374E8D27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310063" y="2452688"/>
                  <a:ext cx="0" cy="171450"/>
                </a:xfrm>
                <a:prstGeom prst="line">
                  <a:avLst/>
                </a:prstGeom>
                <a:noFill/>
                <a:ln w="12700" cap="sq">
                  <a:solidFill>
                    <a:srgbClr val="000000"/>
                  </a:solidFill>
                  <a:round/>
                  <a:headEnd type="triangle" w="med" len="med"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200"/>
                </a:p>
              </p:txBody>
            </p:sp>
            <p:sp>
              <p:nvSpPr>
                <p:cNvPr id="35" name="Line 13">
                  <a:extLst>
                    <a:ext uri="{FF2B5EF4-FFF2-40B4-BE49-F238E27FC236}">
                      <a16:creationId xmlns:a16="http://schemas.microsoft.com/office/drawing/2014/main" id="{37FE2B9B-762F-2341-96AD-A7AC639C905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338638" y="3063875"/>
                  <a:ext cx="0" cy="438150"/>
                </a:xfrm>
                <a:prstGeom prst="line">
                  <a:avLst/>
                </a:prstGeom>
                <a:noFill/>
                <a:ln w="12700" cap="sq">
                  <a:solidFill>
                    <a:srgbClr val="000000"/>
                  </a:solidFill>
                  <a:round/>
                  <a:headEnd type="triangle" w="med" len="med"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200"/>
                </a:p>
              </p:txBody>
            </p:sp>
            <p:sp>
              <p:nvSpPr>
                <p:cNvPr id="37" name="AutoShape 15">
                  <a:extLst>
                    <a:ext uri="{FF2B5EF4-FFF2-40B4-BE49-F238E27FC236}">
                      <a16:creationId xmlns:a16="http://schemas.microsoft.com/office/drawing/2014/main" id="{F98EE5D8-CCE4-7949-A5B8-091D4BB6441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895725" y="4905606"/>
                  <a:ext cx="828676" cy="768349"/>
                </a:xfrm>
                <a:prstGeom prst="can">
                  <a:avLst>
                    <a:gd name="adj" fmla="val 14504"/>
                  </a:avLst>
                </a:prstGeom>
                <a:noFill/>
                <a:ln w="12700" cap="sq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kumimoji="1" sz="2800">
                      <a:solidFill>
                        <a:srgbClr val="000000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400" b="1">
                      <a:solidFill>
                        <a:srgbClr val="000099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rgbClr val="000000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 b="1">
                      <a:solidFill>
                        <a:srgbClr val="000099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•"/>
                    <a:defRPr kumimoji="1" sz="20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kumimoji="1" sz="20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kumimoji="1" sz="20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kumimoji="1" sz="20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kumimoji="1" sz="20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AU" altLang="en-US" sz="1200">
                    <a:latin typeface="Helvetica" pitchFamily="2" charset="0"/>
                  </a:endParaRPr>
                </a:p>
              </p:txBody>
            </p:sp>
            <p:sp>
              <p:nvSpPr>
                <p:cNvPr id="38" name="Line 17">
                  <a:extLst>
                    <a:ext uri="{FF2B5EF4-FFF2-40B4-BE49-F238E27FC236}">
                      <a16:creationId xmlns:a16="http://schemas.microsoft.com/office/drawing/2014/main" id="{251A3AF5-7152-C142-93DC-E1A3168A1D5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310063" y="4473406"/>
                  <a:ext cx="0" cy="304800"/>
                </a:xfrm>
                <a:prstGeom prst="line">
                  <a:avLst/>
                </a:prstGeom>
                <a:noFill/>
                <a:ln w="12700" cap="sq">
                  <a:solidFill>
                    <a:srgbClr val="000000"/>
                  </a:solidFill>
                  <a:round/>
                  <a:headEnd type="triangle" w="med" len="med"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200"/>
                </a:p>
              </p:txBody>
            </p:sp>
            <p:sp>
              <p:nvSpPr>
                <p:cNvPr id="39" name="Line 18">
                  <a:extLst>
                    <a:ext uri="{FF2B5EF4-FFF2-40B4-BE49-F238E27FC236}">
                      <a16:creationId xmlns:a16="http://schemas.microsoft.com/office/drawing/2014/main" id="{9500A8E8-3767-D541-8202-711A0068DBB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5032375" y="1924050"/>
                  <a:ext cx="276225" cy="15875"/>
                </a:xfrm>
                <a:prstGeom prst="line">
                  <a:avLst/>
                </a:prstGeom>
                <a:noFill/>
                <a:ln w="12700" cap="sq">
                  <a:solidFill>
                    <a:srgbClr val="000000"/>
                  </a:solidFill>
                  <a:round/>
                  <a:headEnd type="triangle" w="med" len="med"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200"/>
                </a:p>
              </p:txBody>
            </p:sp>
            <p:sp>
              <p:nvSpPr>
                <p:cNvPr id="40" name="Rectangle 19">
                  <a:extLst>
                    <a:ext uri="{FF2B5EF4-FFF2-40B4-BE49-F238E27FC236}">
                      <a16:creationId xmlns:a16="http://schemas.microsoft.com/office/drawing/2014/main" id="{45D089B0-CD0C-CF4B-890C-034B2A6F3F8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340350" y="1652588"/>
                  <a:ext cx="1014413" cy="419100"/>
                </a:xfrm>
                <a:prstGeom prst="rect">
                  <a:avLst/>
                </a:prstGeom>
                <a:noFill/>
                <a:ln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kumimoji="1" sz="2800">
                      <a:solidFill>
                        <a:srgbClr val="000000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400" b="1">
                      <a:solidFill>
                        <a:srgbClr val="000099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rgbClr val="000000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 b="1">
                      <a:solidFill>
                        <a:srgbClr val="000099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•"/>
                    <a:defRPr kumimoji="1" sz="20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kumimoji="1" sz="20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kumimoji="1" sz="20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kumimoji="1" sz="20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kumimoji="1" sz="20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FontTx/>
                    <a:buNone/>
                  </a:pPr>
                  <a:r>
                    <a:rPr kumimoji="0" lang="en-US" altLang="en-US" sz="1200">
                      <a:latin typeface="Helvetica" pitchFamily="2" charset="0"/>
                    </a:rPr>
                    <a:t>Regs</a:t>
                  </a:r>
                </a:p>
              </p:txBody>
            </p:sp>
            <p:sp>
              <p:nvSpPr>
                <p:cNvPr id="41" name="Rectangle 25">
                  <a:extLst>
                    <a:ext uri="{FF2B5EF4-FFF2-40B4-BE49-F238E27FC236}">
                      <a16:creationId xmlns:a16="http://schemas.microsoft.com/office/drawing/2014/main" id="{1DAFF063-D85E-9644-830A-EB71035DB29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00300" y="1257300"/>
                  <a:ext cx="3981450" cy="1990725"/>
                </a:xfrm>
                <a:prstGeom prst="rect">
                  <a:avLst/>
                </a:prstGeom>
                <a:noFill/>
                <a:ln w="12700" cap="sq">
                  <a:noFill/>
                  <a:miter lim="800000"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kumimoji="1" sz="2800">
                      <a:solidFill>
                        <a:srgbClr val="000000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400" b="1">
                      <a:solidFill>
                        <a:srgbClr val="000099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rgbClr val="000000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 b="1">
                      <a:solidFill>
                        <a:srgbClr val="000099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•"/>
                    <a:defRPr kumimoji="1" sz="20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kumimoji="1" sz="20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kumimoji="1" sz="20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kumimoji="1" sz="20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kumimoji="1" sz="20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AU" altLang="en-US" sz="1200">
                    <a:latin typeface="Helvetica" pitchFamily="2" charset="0"/>
                  </a:endParaRPr>
                </a:p>
              </p:txBody>
            </p:sp>
            <p:sp>
              <p:nvSpPr>
                <p:cNvPr id="42" name="Rectangle 26">
                  <a:extLst>
                    <a:ext uri="{FF2B5EF4-FFF2-40B4-BE49-F238E27FC236}">
                      <a16:creationId xmlns:a16="http://schemas.microsoft.com/office/drawing/2014/main" id="{1CBA4BAB-34E1-4944-8A7C-7A4098B28EC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81250" y="3362325"/>
                  <a:ext cx="4000500" cy="2171700"/>
                </a:xfrm>
                <a:prstGeom prst="rect">
                  <a:avLst/>
                </a:prstGeom>
                <a:noFill/>
                <a:ln w="12700" cap="sq">
                  <a:noFill/>
                  <a:miter lim="800000"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kumimoji="1" sz="2800">
                      <a:solidFill>
                        <a:srgbClr val="000000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400" b="1">
                      <a:solidFill>
                        <a:srgbClr val="000099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rgbClr val="000000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 b="1">
                      <a:solidFill>
                        <a:srgbClr val="000099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•"/>
                    <a:defRPr kumimoji="1" sz="20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kumimoji="1" sz="20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kumimoji="1" sz="20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kumimoji="1" sz="20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kumimoji="1" sz="20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AU" altLang="en-US" sz="1200">
                    <a:latin typeface="Helvetica" pitchFamily="2" charset="0"/>
                  </a:endParaRPr>
                </a:p>
              </p:txBody>
            </p:sp>
            <p:sp>
              <p:nvSpPr>
                <p:cNvPr id="43" name="Text Box 27">
                  <a:extLst>
                    <a:ext uri="{FF2B5EF4-FFF2-40B4-BE49-F238E27FC236}">
                      <a16:creationId xmlns:a16="http://schemas.microsoft.com/office/drawing/2014/main" id="{EA15CDEC-2276-8E49-8E89-75D7515611CE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927333" y="2647387"/>
                  <a:ext cx="1143001" cy="86414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 cap="sq">
                      <a:solidFill>
                        <a:srgbClr val="000000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 kumimoji="1" sz="2800">
                      <a:solidFill>
                        <a:srgbClr val="000000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400" b="1">
                      <a:solidFill>
                        <a:srgbClr val="000099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rgbClr val="000000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 b="1">
                      <a:solidFill>
                        <a:srgbClr val="000099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•"/>
                    <a:defRPr kumimoji="1" sz="20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kumimoji="1" sz="20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kumimoji="1" sz="20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kumimoji="1" sz="20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kumimoji="1" sz="20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50000"/>
                    </a:spcBef>
                    <a:buFontTx/>
                    <a:buNone/>
                  </a:pPr>
                  <a:r>
                    <a:rPr kumimoji="0" lang="en-US" altLang="en-US" sz="1200" i="1" dirty="0">
                      <a:solidFill>
                        <a:schemeClr val="bg2"/>
                      </a:solidFill>
                      <a:latin typeface="Helvetica" pitchFamily="2" charset="0"/>
                    </a:rPr>
                    <a:t>On chip</a:t>
                  </a:r>
                </a:p>
              </p:txBody>
            </p:sp>
            <p:sp>
              <p:nvSpPr>
                <p:cNvPr id="45" name="Text Box 29">
                  <a:extLst>
                    <a:ext uri="{FF2B5EF4-FFF2-40B4-BE49-F238E27FC236}">
                      <a16:creationId xmlns:a16="http://schemas.microsoft.com/office/drawing/2014/main" id="{56D3A127-9FD7-A344-8FFD-AE4ABA80BEE4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5411789" y="3661009"/>
                  <a:ext cx="1143001" cy="86414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 cap="sq">
                      <a:solidFill>
                        <a:srgbClr val="000000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 kumimoji="1" sz="2800">
                      <a:solidFill>
                        <a:srgbClr val="000000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400" b="1">
                      <a:solidFill>
                        <a:srgbClr val="000099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rgbClr val="000000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 b="1">
                      <a:solidFill>
                        <a:srgbClr val="000099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•"/>
                    <a:defRPr kumimoji="1" sz="20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kumimoji="1" sz="20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kumimoji="1" sz="20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kumimoji="1" sz="20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kumimoji="1" sz="20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50000"/>
                    </a:spcBef>
                    <a:buFontTx/>
                    <a:buNone/>
                  </a:pPr>
                  <a:r>
                    <a:rPr kumimoji="0" lang="en-US" altLang="en-US" sz="1200" i="1" dirty="0">
                      <a:solidFill>
                        <a:schemeClr val="bg2"/>
                      </a:solidFill>
                      <a:latin typeface="Helvetica" pitchFamily="2" charset="0"/>
                    </a:rPr>
                    <a:t>Off chip</a:t>
                  </a:r>
                </a:p>
              </p:txBody>
            </p:sp>
          </p:grpSp>
          <p:sp>
            <p:nvSpPr>
              <p:cNvPr id="50" name="Rectangle 7">
                <a:extLst>
                  <a:ext uri="{FF2B5EF4-FFF2-40B4-BE49-F238E27FC236}">
                    <a16:creationId xmlns:a16="http://schemas.microsoft.com/office/drawing/2014/main" id="{483F64F0-ED1E-5943-A51E-B2E2058D6D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45127" y="1699434"/>
                <a:ext cx="769571" cy="271395"/>
              </a:xfrm>
              <a:prstGeom prst="rect">
                <a:avLst/>
              </a:prstGeom>
              <a:noFill/>
              <a:ln w="12700" cap="sq">
                <a:noFill/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2800">
                    <a:solidFill>
                      <a:srgbClr val="000000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400" b="1">
                    <a:solidFill>
                      <a:srgbClr val="000099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rgbClr val="000000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 b="1">
                    <a:solidFill>
                      <a:srgbClr val="000099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kumimoji="1"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r>
                  <a:rPr kumimoji="0" lang="en-US" altLang="en-US" sz="1200" dirty="0">
                    <a:latin typeface="Helvetica" pitchFamily="2" charset="0"/>
                  </a:rPr>
                  <a:t>H times from </a:t>
                </a:r>
              </a:p>
              <a:p>
                <a:pPr algn="ctr">
                  <a:spcBef>
                    <a:spcPct val="0"/>
                  </a:spcBef>
                  <a:buFontTx/>
                  <a:buNone/>
                </a:pPr>
                <a:r>
                  <a:rPr kumimoji="0" lang="en-US" altLang="en-US" sz="1200" dirty="0">
                    <a:latin typeface="Helvetica" pitchFamily="2" charset="0"/>
                  </a:rPr>
                  <a:t>  Cache</a:t>
                </a:r>
              </a:p>
            </p:txBody>
          </p:sp>
          <p:sp>
            <p:nvSpPr>
              <p:cNvPr id="51" name="Rectangle 7">
                <a:extLst>
                  <a:ext uri="{FF2B5EF4-FFF2-40B4-BE49-F238E27FC236}">
                    <a16:creationId xmlns:a16="http://schemas.microsoft.com/office/drawing/2014/main" id="{CCBE1A89-CDB9-8744-A2A5-8A74C160E6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20140" y="2419019"/>
                <a:ext cx="898684" cy="271395"/>
              </a:xfrm>
              <a:prstGeom prst="rect">
                <a:avLst/>
              </a:prstGeom>
              <a:noFill/>
              <a:ln w="12700" cap="sq">
                <a:noFill/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2800">
                    <a:solidFill>
                      <a:srgbClr val="000000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400" b="1">
                    <a:solidFill>
                      <a:srgbClr val="000099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rgbClr val="000000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 b="1">
                    <a:solidFill>
                      <a:srgbClr val="000099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kumimoji="1"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r>
                  <a:rPr kumimoji="0" lang="en-US" altLang="en-US" sz="1200" dirty="0">
                    <a:latin typeface="Helvetica" pitchFamily="2" charset="0"/>
                  </a:rPr>
                  <a:t>Remaining </a:t>
                </a:r>
              </a:p>
              <a:p>
                <a:pPr algn="ctr">
                  <a:spcBef>
                    <a:spcPct val="0"/>
                  </a:spcBef>
                  <a:buFontTx/>
                  <a:buNone/>
                </a:pPr>
                <a:r>
                  <a:rPr kumimoji="0" lang="en-US" altLang="en-US" sz="1200" dirty="0">
                    <a:latin typeface="Helvetica" pitchFamily="2" charset="0"/>
                  </a:rPr>
                  <a:t>(1-H) times</a:t>
                </a:r>
              </a:p>
              <a:p>
                <a:pPr algn="ctr">
                  <a:spcBef>
                    <a:spcPct val="0"/>
                  </a:spcBef>
                  <a:buFontTx/>
                  <a:buNone/>
                </a:pPr>
                <a:r>
                  <a:rPr kumimoji="0" lang="en-US" altLang="en-US" sz="1200" dirty="0">
                    <a:latin typeface="Helvetica" pitchFamily="2" charset="0"/>
                  </a:rPr>
                  <a:t> from memory</a:t>
                </a:r>
              </a:p>
            </p:txBody>
          </p:sp>
        </p:grpSp>
      </p:grpSp>
      <p:sp>
        <p:nvSpPr>
          <p:cNvPr id="6" name="Title 5">
            <a:extLst>
              <a:ext uri="{FF2B5EF4-FFF2-40B4-BE49-F238E27FC236}">
                <a16:creationId xmlns:a16="http://schemas.microsoft.com/office/drawing/2014/main" id="{B751393F-2993-AC4D-BD49-EBD0656343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hierarchy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A31D002-5298-9141-B26F-5F489DEF0AF5}"/>
              </a:ext>
            </a:extLst>
          </p:cNvPr>
          <p:cNvSpPr/>
          <p:nvPr/>
        </p:nvSpPr>
        <p:spPr>
          <a:xfrm>
            <a:off x="5638800" y="2286000"/>
            <a:ext cx="3262642" cy="26248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9898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3">
            <a:extLst>
              <a:ext uri="{FF2B5EF4-FFF2-40B4-BE49-F238E27FC236}">
                <a16:creationId xmlns:a16="http://schemas.microsoft.com/office/drawing/2014/main" id="{C7C69C37-E6DC-7741-86AC-9C0AEE6117FE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700088" y="990600"/>
            <a:ext cx="3810000" cy="5314950"/>
          </a:xfrm>
        </p:spPr>
        <p:txBody>
          <a:bodyPr/>
          <a:lstStyle/>
          <a:p>
            <a:pPr>
              <a:lnSpc>
                <a:spcPct val="110000"/>
              </a:lnSpc>
            </a:pPr>
            <a:endParaRPr lang="en-AU" altLang="en-US" sz="2400" dirty="0">
              <a:ea typeface="ＭＳ Ｐゴシック" panose="020B0600070205080204" pitchFamily="34" charset="-128"/>
            </a:endParaRPr>
          </a:p>
          <a:p>
            <a:pPr>
              <a:lnSpc>
                <a:spcPct val="110000"/>
              </a:lnSpc>
            </a:pPr>
            <a:endParaRPr lang="en-AU" altLang="en-US" sz="2400" dirty="0">
              <a:ea typeface="ＭＳ Ｐゴシック" panose="020B0600070205080204" pitchFamily="34" charset="-128"/>
            </a:endParaRPr>
          </a:p>
          <a:p>
            <a:pPr>
              <a:lnSpc>
                <a:spcPct val="110000"/>
              </a:lnSpc>
            </a:pPr>
            <a:endParaRPr lang="en-AU" altLang="en-US" sz="2400" dirty="0">
              <a:ea typeface="ＭＳ Ｐゴシック" panose="020B0600070205080204" pitchFamily="34" charset="-128"/>
            </a:endParaRPr>
          </a:p>
          <a:p>
            <a:pPr>
              <a:lnSpc>
                <a:spcPct val="110000"/>
              </a:lnSpc>
            </a:pPr>
            <a:endParaRPr lang="en-AU" altLang="en-US" sz="2400" dirty="0">
              <a:ea typeface="ＭＳ Ｐゴシック" panose="020B0600070205080204" pitchFamily="34" charset="-128"/>
            </a:endParaRPr>
          </a:p>
          <a:p>
            <a:pPr>
              <a:lnSpc>
                <a:spcPct val="110000"/>
              </a:lnSpc>
            </a:pPr>
            <a:endParaRPr lang="en-AU" altLang="en-US" sz="2400" dirty="0">
              <a:ea typeface="ＭＳ Ｐゴシック" panose="020B0600070205080204" pitchFamily="34" charset="-128"/>
            </a:endParaRPr>
          </a:p>
          <a:p>
            <a:pPr>
              <a:lnSpc>
                <a:spcPct val="110000"/>
              </a:lnSpc>
            </a:pPr>
            <a:endParaRPr lang="en-AU" altLang="en-US" sz="2400" dirty="0">
              <a:ea typeface="ＭＳ Ｐゴシック" panose="020B0600070205080204" pitchFamily="34" charset="-128"/>
            </a:endParaRPr>
          </a:p>
          <a:p>
            <a:pPr>
              <a:lnSpc>
                <a:spcPct val="110000"/>
              </a:lnSpc>
            </a:pPr>
            <a:endParaRPr lang="en-AU" altLang="en-US" sz="2400" dirty="0">
              <a:ea typeface="ＭＳ Ｐゴシック" panose="020B0600070205080204" pitchFamily="34" charset="-128"/>
            </a:endParaRPr>
          </a:p>
          <a:p>
            <a:pPr>
              <a:lnSpc>
                <a:spcPct val="110000"/>
              </a:lnSpc>
            </a:pPr>
            <a:endParaRPr lang="en-AU" altLang="en-US" sz="2400" dirty="0">
              <a:ea typeface="ＭＳ Ｐゴシック" panose="020B0600070205080204" pitchFamily="34" charset="-128"/>
            </a:endParaRPr>
          </a:p>
          <a:p>
            <a:pPr>
              <a:lnSpc>
                <a:spcPct val="110000"/>
              </a:lnSpc>
            </a:pPr>
            <a:endParaRPr lang="en-AU" altLang="en-US" sz="2400" dirty="0">
              <a:ea typeface="ＭＳ Ｐゴシック" panose="020B0600070205080204" pitchFamily="34" charset="-128"/>
            </a:endParaRP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F7E0916-6E91-314E-A4B6-5EC507C3C886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307234352"/>
              </p:ext>
            </p:extLst>
          </p:nvPr>
        </p:nvGraphicFramePr>
        <p:xfrm>
          <a:off x="3118605" y="4614472"/>
          <a:ext cx="3980517" cy="199571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64252">
                  <a:extLst>
                    <a:ext uri="{9D8B030D-6E8A-4147-A177-3AD203B41FA5}">
                      <a16:colId xmlns:a16="http://schemas.microsoft.com/office/drawing/2014/main" val="155481223"/>
                    </a:ext>
                  </a:extLst>
                </a:gridCol>
                <a:gridCol w="2716265">
                  <a:extLst>
                    <a:ext uri="{9D8B030D-6E8A-4147-A177-3AD203B41FA5}">
                      <a16:colId xmlns:a16="http://schemas.microsoft.com/office/drawing/2014/main" val="1673118403"/>
                    </a:ext>
                  </a:extLst>
                </a:gridCol>
              </a:tblGrid>
              <a:tr h="624927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AU" sz="1800">
                          <a:effectLst/>
                        </a:rPr>
                        <a:t>Hit ratio</a:t>
                      </a:r>
                      <a:endParaRPr lang="en-AU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1693" marR="51693" marT="0" marB="0" anchor="b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AU" sz="1800" dirty="0">
                          <a:effectLst/>
                        </a:rPr>
                        <a:t>Effective access time as multiple of BC, D = 1000 C</a:t>
                      </a:r>
                      <a:endParaRPr lang="en-AU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1693" marR="51693" marT="0" marB="0" anchor="b"/>
                </a:tc>
                <a:extLst>
                  <a:ext uri="{0D108BD9-81ED-4DB2-BD59-A6C34878D82A}">
                    <a16:rowId xmlns:a16="http://schemas.microsoft.com/office/drawing/2014/main" val="2474403526"/>
                  </a:ext>
                </a:extLst>
              </a:tr>
              <a:tr h="342696"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AU" sz="1800">
                          <a:effectLst/>
                        </a:rPr>
                        <a:t>50.00%</a:t>
                      </a:r>
                      <a:endParaRPr lang="en-AU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1693" marR="51693" marT="0" marB="0" anchor="b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AU" sz="1800" dirty="0">
                          <a:effectLst/>
                        </a:rPr>
                        <a:t>500.5</a:t>
                      </a:r>
                      <a:endParaRPr lang="en-AU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1693" marR="51693" marT="0" marB="0" anchor="b"/>
                </a:tc>
                <a:extLst>
                  <a:ext uri="{0D108BD9-81ED-4DB2-BD59-A6C34878D82A}">
                    <a16:rowId xmlns:a16="http://schemas.microsoft.com/office/drawing/2014/main" val="2804154816"/>
                  </a:ext>
                </a:extLst>
              </a:tr>
              <a:tr h="342696"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AU" sz="1800">
                          <a:effectLst/>
                        </a:rPr>
                        <a:t>99.00%</a:t>
                      </a:r>
                      <a:endParaRPr lang="en-AU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1693" marR="51693" marT="0" marB="0" anchor="b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AU" sz="1800" dirty="0">
                          <a:effectLst/>
                        </a:rPr>
                        <a:t>100.9</a:t>
                      </a:r>
                      <a:endParaRPr lang="en-AU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1693" marR="51693" marT="0" marB="0" anchor="b"/>
                </a:tc>
                <a:extLst>
                  <a:ext uri="{0D108BD9-81ED-4DB2-BD59-A6C34878D82A}">
                    <a16:rowId xmlns:a16="http://schemas.microsoft.com/office/drawing/2014/main" val="210545834"/>
                  </a:ext>
                </a:extLst>
              </a:tr>
              <a:tr h="342696"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AU" sz="1800">
                          <a:effectLst/>
                        </a:rPr>
                        <a:t>99.90%</a:t>
                      </a:r>
                      <a:endParaRPr lang="en-AU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1693" marR="51693" marT="0" marB="0" anchor="b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AU" sz="1800" dirty="0">
                          <a:effectLst/>
                        </a:rPr>
                        <a:t>1.999</a:t>
                      </a:r>
                      <a:endParaRPr lang="en-AU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1693" marR="51693" marT="0" marB="0" anchor="b"/>
                </a:tc>
                <a:extLst>
                  <a:ext uri="{0D108BD9-81ED-4DB2-BD59-A6C34878D82A}">
                    <a16:rowId xmlns:a16="http://schemas.microsoft.com/office/drawing/2014/main" val="3139827279"/>
                  </a:ext>
                </a:extLst>
              </a:tr>
              <a:tr h="342696"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AU" sz="1800">
                          <a:effectLst/>
                        </a:rPr>
                        <a:t>99.99%</a:t>
                      </a:r>
                      <a:endParaRPr lang="en-AU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1693" marR="51693" marT="0" marB="0" anchor="b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AU" sz="1800" dirty="0">
                          <a:effectLst/>
                        </a:rPr>
                        <a:t>1.099</a:t>
                      </a:r>
                      <a:endParaRPr lang="en-AU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51693" marR="51693" marT="0" marB="0" anchor="b"/>
                </a:tc>
                <a:extLst>
                  <a:ext uri="{0D108BD9-81ED-4DB2-BD59-A6C34878D82A}">
                    <a16:rowId xmlns:a16="http://schemas.microsoft.com/office/drawing/2014/main" val="2251580775"/>
                  </a:ext>
                </a:extLst>
              </a:tr>
            </a:tbl>
          </a:graphicData>
        </a:graphic>
      </p:graphicFrame>
      <p:graphicFrame>
        <p:nvGraphicFramePr>
          <p:cNvPr id="88067" name="Object 4">
            <a:extLst>
              <a:ext uri="{FF2B5EF4-FFF2-40B4-BE49-F238E27FC236}">
                <a16:creationId xmlns:a16="http://schemas.microsoft.com/office/drawing/2014/main" id="{AE71FE77-4D05-0146-AE3C-38ED375DA09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60306" y="1681489"/>
          <a:ext cx="4397375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44767500" imgH="9944100" progId="Equation.3">
                  <p:embed/>
                </p:oleObj>
              </mc:Choice>
              <mc:Fallback>
                <p:oleObj name="Equation" r:id="rId3" imgW="44767500" imgH="9944100" progId="Equation.3">
                  <p:embed/>
                  <p:pic>
                    <p:nvPicPr>
                      <p:cNvPr id="88067" name="Object 4">
                        <a:extLst>
                          <a:ext uri="{FF2B5EF4-FFF2-40B4-BE49-F238E27FC236}">
                            <a16:creationId xmlns:a16="http://schemas.microsoft.com/office/drawing/2014/main" id="{AE71FE77-4D05-0146-AE3C-38ED375DA09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0306" y="1681489"/>
                        <a:ext cx="4397375" cy="771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8068" name="Object 5">
            <a:extLst>
              <a:ext uri="{FF2B5EF4-FFF2-40B4-BE49-F238E27FC236}">
                <a16:creationId xmlns:a16="http://schemas.microsoft.com/office/drawing/2014/main" id="{29805506-57B2-644A-BD3F-176DB54501B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610081" y="1998989"/>
          <a:ext cx="2082800" cy="628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1653500" imgH="9067800" progId="Equation.3">
                  <p:embed/>
                </p:oleObj>
              </mc:Choice>
              <mc:Fallback>
                <p:oleObj name="Equation" r:id="rId5" imgW="21653500" imgH="9067800" progId="Equation.3">
                  <p:embed/>
                  <p:pic>
                    <p:nvPicPr>
                      <p:cNvPr id="88068" name="Object 5">
                        <a:extLst>
                          <a:ext uri="{FF2B5EF4-FFF2-40B4-BE49-F238E27FC236}">
                            <a16:creationId xmlns:a16="http://schemas.microsoft.com/office/drawing/2014/main" id="{29805506-57B2-644A-BD3F-176DB54501B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10081" y="1998989"/>
                        <a:ext cx="2082800" cy="628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8069" name="Object 8">
            <a:extLst>
              <a:ext uri="{FF2B5EF4-FFF2-40B4-BE49-F238E27FC236}">
                <a16:creationId xmlns:a16="http://schemas.microsoft.com/office/drawing/2014/main" id="{459A70A3-51E4-7748-8D85-C2CB8A97317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498851" y="4340768"/>
          <a:ext cx="84137" cy="160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14300" imgH="215900" progId="Equation.3">
                  <p:embed/>
                </p:oleObj>
              </mc:Choice>
              <mc:Fallback>
                <p:oleObj name="Equation" r:id="rId7" imgW="114300" imgH="215900" progId="Equation.3">
                  <p:embed/>
                  <p:pic>
                    <p:nvPicPr>
                      <p:cNvPr id="88069" name="Object 8">
                        <a:extLst>
                          <a:ext uri="{FF2B5EF4-FFF2-40B4-BE49-F238E27FC236}">
                            <a16:creationId xmlns:a16="http://schemas.microsoft.com/office/drawing/2014/main" id="{459A70A3-51E4-7748-8D85-C2CB8A97317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98851" y="4340768"/>
                        <a:ext cx="84137" cy="1603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8070" name="Object 9">
            <a:extLst>
              <a:ext uri="{FF2B5EF4-FFF2-40B4-BE49-F238E27FC236}">
                <a16:creationId xmlns:a16="http://schemas.microsoft.com/office/drawing/2014/main" id="{FCE25236-FA61-9A48-8CC0-979E948A5F6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498851" y="4340768"/>
          <a:ext cx="84137" cy="160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114300" imgH="215900" progId="Equation.3">
                  <p:embed/>
                </p:oleObj>
              </mc:Choice>
              <mc:Fallback>
                <p:oleObj name="Equation" r:id="rId9" imgW="114300" imgH="215900" progId="Equation.3">
                  <p:embed/>
                  <p:pic>
                    <p:nvPicPr>
                      <p:cNvPr id="88070" name="Object 9">
                        <a:extLst>
                          <a:ext uri="{FF2B5EF4-FFF2-40B4-BE49-F238E27FC236}">
                            <a16:creationId xmlns:a16="http://schemas.microsoft.com/office/drawing/2014/main" id="{FCE25236-FA61-9A48-8CC0-979E948A5F6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98851" y="4340768"/>
                        <a:ext cx="84137" cy="1603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8071" name="Rectangle 11">
            <a:extLst>
              <a:ext uri="{FF2B5EF4-FFF2-40B4-BE49-F238E27FC236}">
                <a16:creationId xmlns:a16="http://schemas.microsoft.com/office/drawing/2014/main" id="{0B4C533F-46D3-3F4C-9330-B8B4F54CB5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0088" y="3343670"/>
            <a:ext cx="7772400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28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400" b="1">
                <a:solidFill>
                  <a:srgbClr val="000099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 b="1">
                <a:solidFill>
                  <a:srgbClr val="000099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AU" altLang="en-US" sz="2400" dirty="0">
                <a:latin typeface="+mn-lt"/>
              </a:rPr>
              <a:t>Effective disk buffer access time,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AU" altLang="en-US" sz="2400" dirty="0">
                <a:latin typeface="+mn-lt"/>
              </a:rPr>
              <a:t>   EA = HB*BC+(1-HB)*D where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AU" altLang="en-US" sz="2400" dirty="0">
                <a:latin typeface="+mn-lt"/>
              </a:rPr>
              <a:t>HB = hit ratio of the disk buffer , BC = buffer access time;  D = disk access time</a:t>
            </a:r>
          </a:p>
        </p:txBody>
      </p:sp>
      <p:sp>
        <p:nvSpPr>
          <p:cNvPr id="2" name="Right Brace 1">
            <a:extLst>
              <a:ext uri="{FF2B5EF4-FFF2-40B4-BE49-F238E27FC236}">
                <a16:creationId xmlns:a16="http://schemas.microsoft.com/office/drawing/2014/main" id="{5DFE63C6-F73C-1E4C-BC12-3F1E14231B8B}"/>
              </a:ext>
            </a:extLst>
          </p:cNvPr>
          <p:cNvSpPr/>
          <p:nvPr/>
        </p:nvSpPr>
        <p:spPr>
          <a:xfrm rot="16200000">
            <a:off x="2539620" y="2712798"/>
            <a:ext cx="108639" cy="132376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681396B-044E-FA4B-8A0C-5C839B578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2664" y="552450"/>
            <a:ext cx="7772400" cy="628650"/>
          </a:xfrm>
        </p:spPr>
        <p:txBody>
          <a:bodyPr/>
          <a:lstStyle/>
          <a:p>
            <a:r>
              <a:rPr lang="en-US" dirty="0"/>
              <a:t>Memory hierarchy</a:t>
            </a:r>
          </a:p>
        </p:txBody>
      </p:sp>
      <p:sp>
        <p:nvSpPr>
          <p:cNvPr id="14" name="Rectangle 11">
            <a:extLst>
              <a:ext uri="{FF2B5EF4-FFF2-40B4-BE49-F238E27FC236}">
                <a16:creationId xmlns:a16="http://schemas.microsoft.com/office/drawing/2014/main" id="{81DA6F2C-8697-9A4E-A136-2BED6C2311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0706" y="1185152"/>
            <a:ext cx="575151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28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400" b="1">
                <a:solidFill>
                  <a:srgbClr val="000099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 b="1">
                <a:solidFill>
                  <a:srgbClr val="000099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AU" altLang="en-US" sz="2400" b="1" dirty="0">
                <a:latin typeface="+mn-lt"/>
              </a:rPr>
              <a:t>If data needs to be transferred from HDD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2C1C1A-CAA1-7345-91CB-AF7CD55ED8DD}"/>
              </a:ext>
            </a:extLst>
          </p:cNvPr>
          <p:cNvSpPr txBox="1"/>
          <p:nvPr/>
        </p:nvSpPr>
        <p:spPr>
          <a:xfrm>
            <a:off x="3582988" y="2901127"/>
            <a:ext cx="4509120" cy="4308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200" dirty="0"/>
              <a:t>Caching provided with HDD for access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C654C28-AEC7-A240-8EEF-9F892100F12D}"/>
              </a:ext>
            </a:extLst>
          </p:cNvPr>
          <p:cNvCxnSpPr>
            <a:cxnSpLocks/>
            <a:stCxn id="6" idx="1"/>
            <a:endCxn id="2" idx="1"/>
          </p:cNvCxnSpPr>
          <p:nvPr/>
        </p:nvCxnSpPr>
        <p:spPr>
          <a:xfrm flipH="1">
            <a:off x="2593940" y="3116571"/>
            <a:ext cx="989048" cy="20378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43091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3">
            <a:extLst>
              <a:ext uri="{FF2B5EF4-FFF2-40B4-BE49-F238E27FC236}">
                <a16:creationId xmlns:a16="http://schemas.microsoft.com/office/drawing/2014/main" id="{C7C69C37-E6DC-7741-86AC-9C0AEE6117FE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700088" y="990600"/>
            <a:ext cx="3810000" cy="5314950"/>
          </a:xfrm>
        </p:spPr>
        <p:txBody>
          <a:bodyPr/>
          <a:lstStyle/>
          <a:p>
            <a:pPr>
              <a:lnSpc>
                <a:spcPct val="110000"/>
              </a:lnSpc>
            </a:pPr>
            <a:endParaRPr lang="en-AU" altLang="en-US" sz="2400" dirty="0">
              <a:ea typeface="ＭＳ Ｐゴシック" panose="020B0600070205080204" pitchFamily="34" charset="-128"/>
            </a:endParaRPr>
          </a:p>
          <a:p>
            <a:pPr>
              <a:lnSpc>
                <a:spcPct val="110000"/>
              </a:lnSpc>
            </a:pPr>
            <a:endParaRPr lang="en-AU" altLang="en-US" sz="2400" dirty="0">
              <a:ea typeface="ＭＳ Ｐゴシック" panose="020B0600070205080204" pitchFamily="34" charset="-128"/>
            </a:endParaRPr>
          </a:p>
          <a:p>
            <a:pPr>
              <a:lnSpc>
                <a:spcPct val="110000"/>
              </a:lnSpc>
            </a:pPr>
            <a:endParaRPr lang="en-AU" altLang="en-US" sz="2400" dirty="0">
              <a:ea typeface="ＭＳ Ｐゴシック" panose="020B0600070205080204" pitchFamily="34" charset="-128"/>
            </a:endParaRPr>
          </a:p>
          <a:p>
            <a:pPr>
              <a:lnSpc>
                <a:spcPct val="110000"/>
              </a:lnSpc>
            </a:pPr>
            <a:endParaRPr lang="en-AU" altLang="en-US" sz="2400" dirty="0">
              <a:ea typeface="ＭＳ Ｐゴシック" panose="020B0600070205080204" pitchFamily="34" charset="-128"/>
            </a:endParaRPr>
          </a:p>
          <a:p>
            <a:pPr>
              <a:lnSpc>
                <a:spcPct val="110000"/>
              </a:lnSpc>
            </a:pPr>
            <a:endParaRPr lang="en-AU" altLang="en-US" sz="2400" dirty="0">
              <a:ea typeface="ＭＳ Ｐゴシック" panose="020B0600070205080204" pitchFamily="34" charset="-128"/>
            </a:endParaRPr>
          </a:p>
          <a:p>
            <a:pPr>
              <a:lnSpc>
                <a:spcPct val="110000"/>
              </a:lnSpc>
            </a:pPr>
            <a:endParaRPr lang="en-AU" altLang="en-US" sz="2400" dirty="0">
              <a:ea typeface="ＭＳ Ｐゴシック" panose="020B0600070205080204" pitchFamily="34" charset="-128"/>
            </a:endParaRPr>
          </a:p>
          <a:p>
            <a:pPr>
              <a:lnSpc>
                <a:spcPct val="110000"/>
              </a:lnSpc>
            </a:pPr>
            <a:endParaRPr lang="en-AU" altLang="en-US" sz="2400" dirty="0">
              <a:ea typeface="ＭＳ Ｐゴシック" panose="020B0600070205080204" pitchFamily="34" charset="-128"/>
            </a:endParaRPr>
          </a:p>
          <a:p>
            <a:pPr>
              <a:lnSpc>
                <a:spcPct val="110000"/>
              </a:lnSpc>
            </a:pPr>
            <a:endParaRPr lang="en-AU" altLang="en-US" sz="2400" dirty="0">
              <a:ea typeface="ＭＳ Ｐゴシック" panose="020B0600070205080204" pitchFamily="34" charset="-128"/>
            </a:endParaRPr>
          </a:p>
          <a:p>
            <a:pPr>
              <a:lnSpc>
                <a:spcPct val="110000"/>
              </a:lnSpc>
            </a:pPr>
            <a:endParaRPr lang="en-AU" altLang="en-US" sz="2400" dirty="0">
              <a:ea typeface="ＭＳ Ｐゴシック" panose="020B0600070205080204" pitchFamily="34" charset="-128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681396B-044E-FA4B-8A0C-5C839B578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2664" y="552450"/>
            <a:ext cx="7772400" cy="628650"/>
          </a:xfrm>
        </p:spPr>
        <p:txBody>
          <a:bodyPr/>
          <a:lstStyle/>
          <a:p>
            <a:r>
              <a:rPr lang="en-US" dirty="0"/>
              <a:t>Memory hierarchy example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007E44A-7264-184B-A945-CB024D779E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143000"/>
            <a:ext cx="6096000" cy="4572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87F66BC-4BC6-884B-9F34-F42F4A32FA60}"/>
              </a:ext>
            </a:extLst>
          </p:cNvPr>
          <p:cNvSpPr/>
          <p:nvPr/>
        </p:nvSpPr>
        <p:spPr>
          <a:xfrm>
            <a:off x="193964" y="6134784"/>
            <a:ext cx="824994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By Solomon203 - File:WD5000AAKX-221CA1_2012-07-07_2.jpg, CC BY-SA 3.0, </a:t>
            </a:r>
            <a:r>
              <a:rPr lang="en-US" sz="1400" dirty="0">
                <a:hlinkClick r:id="rId4"/>
              </a:rPr>
              <a:t>https://commons.wikimedia.org/w</a:t>
            </a:r>
            <a:r>
              <a:rPr lang="en-US" sz="1400" dirty="0"/>
              <a:t>/</a:t>
            </a:r>
            <a:r>
              <a:rPr lang="en-US" sz="1400" dirty="0" err="1"/>
              <a:t>index.php?curid</a:t>
            </a:r>
            <a:r>
              <a:rPr lang="en-US" sz="1400" dirty="0"/>
              <a:t>=30484513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71D0098-250F-B847-BEC5-65A84B35B1A2}"/>
              </a:ext>
            </a:extLst>
          </p:cNvPr>
          <p:cNvSpPr/>
          <p:nvPr/>
        </p:nvSpPr>
        <p:spPr>
          <a:xfrm>
            <a:off x="5372100" y="2933700"/>
            <a:ext cx="1143000" cy="495300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8773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3">
            <a:extLst>
              <a:ext uri="{FF2B5EF4-FFF2-40B4-BE49-F238E27FC236}">
                <a16:creationId xmlns:a16="http://schemas.microsoft.com/office/drawing/2014/main" id="{F56F021F-3274-284B-8E48-A59973859663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30200" y="1390135"/>
            <a:ext cx="8559800" cy="5600700"/>
          </a:xfrm>
        </p:spPr>
        <p:txBody>
          <a:bodyPr/>
          <a:lstStyle/>
          <a:p>
            <a:pPr>
              <a:lnSpc>
                <a:spcPct val="90000"/>
              </a:lnSpc>
              <a:buFontTx/>
              <a:buNone/>
            </a:pPr>
            <a:endParaRPr lang="en-US" altLang="en-US" sz="2400" b="0" dirty="0">
              <a:latin typeface="Calibri" panose="020F0502020204030204" pitchFamily="34" charset="0"/>
              <a:ea typeface="ＭＳ Ｐゴシック" panose="020B0600070205080204" pitchFamily="34" charset="-128"/>
              <a:cs typeface="Calibri" panose="020F0502020204030204" pitchFamily="34" charset="0"/>
            </a:endParaRPr>
          </a:p>
          <a:p>
            <a:pPr>
              <a:lnSpc>
                <a:spcPct val="90000"/>
              </a:lnSpc>
              <a:buFontTx/>
              <a:buNone/>
            </a:pPr>
            <a:endParaRPr lang="en-US" altLang="en-US" sz="2400" dirty="0">
              <a:latin typeface="Calibri" panose="020F0502020204030204" pitchFamily="34" charset="0"/>
              <a:ea typeface="ＭＳ Ｐゴシック" panose="020B0600070205080204" pitchFamily="34" charset="-128"/>
              <a:cs typeface="Calibri" panose="020F0502020204030204" pitchFamily="34" charset="0"/>
            </a:endParaRPr>
          </a:p>
          <a:p>
            <a:pPr>
              <a:lnSpc>
                <a:spcPct val="90000"/>
              </a:lnSpc>
              <a:buFontTx/>
              <a:buNone/>
            </a:pPr>
            <a:endParaRPr lang="en-US" altLang="en-US" sz="2400" b="0" dirty="0">
              <a:latin typeface="Calibri" panose="020F0502020204030204" pitchFamily="34" charset="0"/>
              <a:ea typeface="ＭＳ Ｐゴシック" panose="020B0600070205080204" pitchFamily="34" charset="-128"/>
              <a:cs typeface="Calibri" panose="020F0502020204030204" pitchFamily="34" charset="0"/>
            </a:endParaRPr>
          </a:p>
          <a:p>
            <a:pPr>
              <a:lnSpc>
                <a:spcPct val="90000"/>
              </a:lnSpc>
              <a:buFontTx/>
              <a:buNone/>
            </a:pPr>
            <a:endParaRPr lang="en-US" altLang="en-US" sz="2400" dirty="0">
              <a:latin typeface="Calibri" panose="020F0502020204030204" pitchFamily="34" charset="0"/>
              <a:ea typeface="ＭＳ Ｐゴシック" panose="020B0600070205080204" pitchFamily="34" charset="-128"/>
              <a:cs typeface="Calibri" panose="020F0502020204030204" pitchFamily="34" charset="0"/>
            </a:endParaRPr>
          </a:p>
          <a:p>
            <a:pPr>
              <a:lnSpc>
                <a:spcPct val="90000"/>
              </a:lnSpc>
              <a:buFontTx/>
              <a:buNone/>
            </a:pPr>
            <a:endParaRPr lang="en-US" altLang="en-US" sz="2400" b="0" dirty="0">
              <a:latin typeface="Calibri" panose="020F0502020204030204" pitchFamily="34" charset="0"/>
              <a:ea typeface="ＭＳ Ｐゴシック" panose="020B0600070205080204" pitchFamily="34" charset="-128"/>
              <a:cs typeface="Calibri" panose="020F0502020204030204" pitchFamily="34" charset="0"/>
            </a:endParaRPr>
          </a:p>
          <a:p>
            <a:pPr>
              <a:lnSpc>
                <a:spcPct val="90000"/>
              </a:lnSpc>
              <a:buFontTx/>
              <a:buNone/>
            </a:pPr>
            <a:endParaRPr lang="en-US" altLang="en-US" sz="2400" dirty="0">
              <a:latin typeface="Calibri" panose="020F0502020204030204" pitchFamily="34" charset="0"/>
              <a:ea typeface="ＭＳ Ｐゴシック" panose="020B0600070205080204" pitchFamily="34" charset="-128"/>
              <a:cs typeface="Calibri" panose="020F0502020204030204" pitchFamily="34" charset="0"/>
            </a:endParaRPr>
          </a:p>
          <a:p>
            <a:pPr>
              <a:lnSpc>
                <a:spcPct val="90000"/>
              </a:lnSpc>
              <a:buFontTx/>
              <a:buNone/>
            </a:pPr>
            <a:endParaRPr lang="en-US" altLang="en-US" sz="2400" b="0" dirty="0">
              <a:latin typeface="Calibri" panose="020F0502020204030204" pitchFamily="34" charset="0"/>
              <a:ea typeface="ＭＳ Ｐゴシック" panose="020B0600070205080204" pitchFamily="34" charset="-128"/>
              <a:cs typeface="Calibri" panose="020F0502020204030204" pitchFamily="34" charset="0"/>
            </a:endParaRPr>
          </a:p>
          <a:p>
            <a:pPr>
              <a:lnSpc>
                <a:spcPct val="90000"/>
              </a:lnSpc>
              <a:buFontTx/>
              <a:buNone/>
            </a:pPr>
            <a:endParaRPr lang="en-US" altLang="en-US" sz="2400" b="0" dirty="0">
              <a:latin typeface="Calibri" panose="020F0502020204030204" pitchFamily="34" charset="0"/>
              <a:ea typeface="ＭＳ Ｐゴシック" panose="020B0600070205080204" pitchFamily="34" charset="-128"/>
              <a:cs typeface="Calibri" panose="020F0502020204030204" pitchFamily="34" charset="0"/>
            </a:endParaRPr>
          </a:p>
          <a:p>
            <a:pPr>
              <a:lnSpc>
                <a:spcPct val="90000"/>
              </a:lnSpc>
              <a:spcBef>
                <a:spcPts val="500"/>
              </a:spcBef>
              <a:buFontTx/>
              <a:buNone/>
            </a:pPr>
            <a:endParaRPr lang="en-AU" altLang="en-US" sz="2400" dirty="0">
              <a:latin typeface="Calibri" panose="020F0502020204030204" pitchFamily="34" charset="0"/>
              <a:ea typeface="ＭＳ Ｐゴシック" panose="020B0600070205080204" pitchFamily="34" charset="-128"/>
              <a:cs typeface="Calibri" panose="020F0502020204030204" pitchFamily="34" charset="0"/>
            </a:endParaRPr>
          </a:p>
          <a:p>
            <a:pPr>
              <a:lnSpc>
                <a:spcPct val="90000"/>
              </a:lnSpc>
              <a:spcBef>
                <a:spcPts val="500"/>
              </a:spcBef>
            </a:pPr>
            <a:endParaRPr lang="en-AU" altLang="en-US" sz="2400" dirty="0">
              <a:latin typeface="Calibri" panose="020F0502020204030204" pitchFamily="34" charset="0"/>
              <a:ea typeface="ＭＳ Ｐゴシック" panose="020B0600070205080204" pitchFamily="34" charset="-128"/>
              <a:cs typeface="Calibri" panose="020F0502020204030204" pitchFamily="34" charset="0"/>
            </a:endParaRPr>
          </a:p>
          <a:p>
            <a:pPr lvl="1">
              <a:lnSpc>
                <a:spcPct val="90000"/>
              </a:lnSpc>
              <a:buFontTx/>
              <a:buChar char="-"/>
            </a:pPr>
            <a:endParaRPr lang="en-AU" altLang="en-US" sz="2400" dirty="0">
              <a:latin typeface="Calibri" panose="020F0502020204030204" pitchFamily="34" charset="0"/>
              <a:ea typeface="ＭＳ Ｐゴシック" panose="020B0600070205080204" pitchFamily="34" charset="-128"/>
              <a:cs typeface="Calibri" panose="020F0502020204030204" pitchFamily="34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4DC9BE9-62DF-DCA4-0B69-34E0FDA31A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Subject introduction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168BEE-600A-5216-2579-7371CD2B7BBC}"/>
              </a:ext>
            </a:extLst>
          </p:cNvPr>
          <p:cNvSpPr txBox="1"/>
          <p:nvPr/>
        </p:nvSpPr>
        <p:spPr>
          <a:xfrm>
            <a:off x="570043" y="1499744"/>
            <a:ext cx="8463372" cy="83099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l"/>
            <a:r>
              <a:rPr lang="en-AU" sz="24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 </a:t>
            </a:r>
            <a:r>
              <a:rPr lang="en-AU" sz="24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Database Management System (DBMS)</a:t>
            </a:r>
            <a:r>
              <a:rPr lang="en-AU" sz="24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is a software</a:t>
            </a:r>
            <a:r>
              <a:rPr lang="en-AU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AU" sz="24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system designed to store, manage, and facilitate</a:t>
            </a:r>
            <a:r>
              <a:rPr lang="en-AU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AU" sz="24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access to databases.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68C18A5-6E5F-9B14-166F-3BC82BC786A1}"/>
              </a:ext>
            </a:extLst>
          </p:cNvPr>
          <p:cNvSpPr txBox="1"/>
          <p:nvPr/>
        </p:nvSpPr>
        <p:spPr>
          <a:xfrm>
            <a:off x="570043" y="2610669"/>
            <a:ext cx="8223530" cy="16784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354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A database system should provide</a:t>
            </a:r>
          </a:p>
          <a:p>
            <a:pPr marL="342900" marR="0" lvl="0" indent="-342900" algn="l" defTabSz="914354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AU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Ability to retrieve and process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 </a:t>
            </a:r>
            <a:r>
              <a:rPr kumimoji="0" lang="en-AU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the data </a:t>
            </a:r>
            <a:r>
              <a:rPr kumimoji="0" lang="en-AU" altLang="en-US" sz="24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effectively and efficiently</a:t>
            </a:r>
          </a:p>
          <a:p>
            <a:pPr marL="342900" marR="0" lvl="0" indent="-342900" algn="l" defTabSz="914354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AU" altLang="en-US" sz="24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Secure</a:t>
            </a:r>
            <a:r>
              <a:rPr kumimoji="0" lang="en-AU" altLang="en-US" sz="240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 and </a:t>
            </a:r>
            <a:r>
              <a:rPr kumimoji="0" lang="en-AU" altLang="en-US" sz="24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reliable</a:t>
            </a:r>
            <a:r>
              <a:rPr kumimoji="0" lang="en-AU" altLang="en-US" sz="2400" b="1" i="0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 </a:t>
            </a:r>
            <a:r>
              <a:rPr kumimoji="0" lang="en-AU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storage of data</a:t>
            </a:r>
            <a:endParaRPr kumimoji="0" lang="en-AU" altLang="en-US" sz="2400" b="1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Calibri" panose="020F0502020204030204" pitchFamily="34" charset="0"/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BA6BE59F-F7BC-B140-BAE4-D470695D3AE7}"/>
              </a:ext>
            </a:extLst>
          </p:cNvPr>
          <p:cNvSpPr/>
          <p:nvPr/>
        </p:nvSpPr>
        <p:spPr>
          <a:xfrm>
            <a:off x="330200" y="1420115"/>
            <a:ext cx="8483600" cy="940606"/>
          </a:xfrm>
          <a:prstGeom prst="round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41979A3-5AC5-ABF0-C722-D6F43AACBDE4}"/>
              </a:ext>
            </a:extLst>
          </p:cNvPr>
          <p:cNvSpPr txBox="1"/>
          <p:nvPr/>
        </p:nvSpPr>
        <p:spPr>
          <a:xfrm>
            <a:off x="4461415" y="4988924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Database performance metrics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04033FF-E0C3-6505-39D6-078239880FB1}"/>
              </a:ext>
            </a:extLst>
          </p:cNvPr>
          <p:cNvCxnSpPr>
            <a:stCxn id="14" idx="0"/>
          </p:cNvCxnSpPr>
          <p:nvPr/>
        </p:nvCxnSpPr>
        <p:spPr>
          <a:xfrm flipH="1" flipV="1">
            <a:off x="6550702" y="3449873"/>
            <a:ext cx="196713" cy="15390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D3F4157-883B-982C-3767-73876A6F43CD}"/>
              </a:ext>
            </a:extLst>
          </p:cNvPr>
          <p:cNvCxnSpPr>
            <a:stCxn id="14" idx="0"/>
          </p:cNvCxnSpPr>
          <p:nvPr/>
        </p:nvCxnSpPr>
        <p:spPr>
          <a:xfrm flipH="1" flipV="1">
            <a:off x="3252866" y="4289077"/>
            <a:ext cx="3494549" cy="6998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2006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3">
            <a:extLst>
              <a:ext uri="{FF2B5EF4-FFF2-40B4-BE49-F238E27FC236}">
                <a16:creationId xmlns:a16="http://schemas.microsoft.com/office/drawing/2014/main" id="{F56F021F-3274-284B-8E48-A59973859663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30200" y="1390135"/>
            <a:ext cx="8559800" cy="5600700"/>
          </a:xfrm>
        </p:spPr>
        <p:txBody>
          <a:bodyPr/>
          <a:lstStyle/>
          <a:p>
            <a:pPr>
              <a:lnSpc>
                <a:spcPct val="90000"/>
              </a:lnSpc>
              <a:buFontTx/>
              <a:buNone/>
            </a:pPr>
            <a:r>
              <a:rPr lang="en-AU" altLang="en-US" sz="2400" dirty="0"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This is more complex due to:</a:t>
            </a:r>
            <a:endParaRPr lang="en-US" altLang="en-US" sz="2400" dirty="0">
              <a:latin typeface="Calibri" panose="020F0502020204030204" pitchFamily="34" charset="0"/>
              <a:ea typeface="ＭＳ Ｐゴシック" panose="020B0600070205080204" pitchFamily="34" charset="-128"/>
              <a:cs typeface="Calibri" panose="020F0502020204030204" pitchFamily="34" charset="0"/>
            </a:endParaRPr>
          </a:p>
          <a:p>
            <a:pPr>
              <a:lnSpc>
                <a:spcPct val="90000"/>
              </a:lnSpc>
              <a:buFontTx/>
              <a:buNone/>
            </a:pPr>
            <a:endParaRPr lang="en-US" altLang="en-US" sz="2400" b="0" dirty="0">
              <a:latin typeface="Calibri" panose="020F0502020204030204" pitchFamily="34" charset="0"/>
              <a:ea typeface="ＭＳ Ｐゴシック" panose="020B0600070205080204" pitchFamily="34" charset="-128"/>
              <a:cs typeface="Calibri" panose="020F0502020204030204" pitchFamily="34" charset="0"/>
            </a:endParaRPr>
          </a:p>
          <a:p>
            <a:pPr>
              <a:lnSpc>
                <a:spcPct val="90000"/>
              </a:lnSpc>
              <a:buFontTx/>
              <a:buNone/>
            </a:pPr>
            <a:endParaRPr lang="en-US" altLang="en-US" sz="2400" dirty="0">
              <a:latin typeface="Calibri" panose="020F0502020204030204" pitchFamily="34" charset="0"/>
              <a:ea typeface="ＭＳ Ｐゴシック" panose="020B0600070205080204" pitchFamily="34" charset="-128"/>
              <a:cs typeface="Calibri" panose="020F0502020204030204" pitchFamily="34" charset="0"/>
            </a:endParaRPr>
          </a:p>
          <a:p>
            <a:pPr>
              <a:lnSpc>
                <a:spcPct val="90000"/>
              </a:lnSpc>
              <a:buFontTx/>
              <a:buNone/>
            </a:pPr>
            <a:endParaRPr lang="en-US" altLang="en-US" sz="2400" b="0" dirty="0">
              <a:latin typeface="Calibri" panose="020F0502020204030204" pitchFamily="34" charset="0"/>
              <a:ea typeface="ＭＳ Ｐゴシック" panose="020B0600070205080204" pitchFamily="34" charset="-128"/>
              <a:cs typeface="Calibri" panose="020F0502020204030204" pitchFamily="34" charset="0"/>
            </a:endParaRPr>
          </a:p>
          <a:p>
            <a:pPr>
              <a:lnSpc>
                <a:spcPct val="90000"/>
              </a:lnSpc>
              <a:buFontTx/>
              <a:buNone/>
            </a:pPr>
            <a:endParaRPr lang="en-US" altLang="en-US" sz="2400" dirty="0">
              <a:latin typeface="Calibri" panose="020F0502020204030204" pitchFamily="34" charset="0"/>
              <a:ea typeface="ＭＳ Ｐゴシック" panose="020B0600070205080204" pitchFamily="34" charset="-128"/>
              <a:cs typeface="Calibri" panose="020F0502020204030204" pitchFamily="34" charset="0"/>
            </a:endParaRPr>
          </a:p>
          <a:p>
            <a:pPr>
              <a:lnSpc>
                <a:spcPct val="90000"/>
              </a:lnSpc>
              <a:buFontTx/>
              <a:buNone/>
            </a:pPr>
            <a:endParaRPr lang="en-US" altLang="en-US" sz="2400" b="0" dirty="0">
              <a:latin typeface="Calibri" panose="020F0502020204030204" pitchFamily="34" charset="0"/>
              <a:ea typeface="ＭＳ Ｐゴシック" panose="020B0600070205080204" pitchFamily="34" charset="-128"/>
              <a:cs typeface="Calibri" panose="020F0502020204030204" pitchFamily="34" charset="0"/>
            </a:endParaRPr>
          </a:p>
          <a:p>
            <a:pPr>
              <a:lnSpc>
                <a:spcPct val="90000"/>
              </a:lnSpc>
              <a:buFontTx/>
              <a:buNone/>
            </a:pPr>
            <a:endParaRPr lang="en-US" altLang="en-US" sz="2400" dirty="0">
              <a:latin typeface="Calibri" panose="020F0502020204030204" pitchFamily="34" charset="0"/>
              <a:ea typeface="ＭＳ Ｐゴシック" panose="020B0600070205080204" pitchFamily="34" charset="-128"/>
              <a:cs typeface="Calibri" panose="020F0502020204030204" pitchFamily="34" charset="0"/>
            </a:endParaRPr>
          </a:p>
          <a:p>
            <a:pPr>
              <a:lnSpc>
                <a:spcPct val="90000"/>
              </a:lnSpc>
              <a:buFontTx/>
              <a:buNone/>
            </a:pPr>
            <a:endParaRPr lang="en-US" altLang="en-US" sz="2400" b="0" dirty="0">
              <a:latin typeface="Calibri" panose="020F0502020204030204" pitchFamily="34" charset="0"/>
              <a:ea typeface="ＭＳ Ｐゴシック" panose="020B0600070205080204" pitchFamily="34" charset="-128"/>
              <a:cs typeface="Calibri" panose="020F0502020204030204" pitchFamily="34" charset="0"/>
            </a:endParaRPr>
          </a:p>
          <a:p>
            <a:pPr>
              <a:lnSpc>
                <a:spcPct val="90000"/>
              </a:lnSpc>
              <a:buFontTx/>
              <a:buNone/>
            </a:pPr>
            <a:endParaRPr lang="en-US" altLang="en-US" sz="2400" b="0" dirty="0">
              <a:latin typeface="Calibri" panose="020F0502020204030204" pitchFamily="34" charset="0"/>
              <a:ea typeface="ＭＳ Ｐゴシック" panose="020B0600070205080204" pitchFamily="34" charset="-128"/>
              <a:cs typeface="Calibri" panose="020F0502020204030204" pitchFamily="34" charset="0"/>
            </a:endParaRPr>
          </a:p>
          <a:p>
            <a:pPr>
              <a:lnSpc>
                <a:spcPct val="90000"/>
              </a:lnSpc>
              <a:spcBef>
                <a:spcPts val="500"/>
              </a:spcBef>
              <a:buFontTx/>
              <a:buNone/>
            </a:pPr>
            <a:endParaRPr lang="en-AU" altLang="en-US" sz="2400" dirty="0">
              <a:latin typeface="Calibri" panose="020F0502020204030204" pitchFamily="34" charset="0"/>
              <a:ea typeface="ＭＳ Ｐゴシック" panose="020B0600070205080204" pitchFamily="34" charset="-128"/>
              <a:cs typeface="Calibri" panose="020F0502020204030204" pitchFamily="34" charset="0"/>
            </a:endParaRPr>
          </a:p>
          <a:p>
            <a:pPr>
              <a:lnSpc>
                <a:spcPct val="90000"/>
              </a:lnSpc>
              <a:spcBef>
                <a:spcPts val="500"/>
              </a:spcBef>
            </a:pPr>
            <a:endParaRPr lang="en-AU" altLang="en-US" sz="2400" dirty="0">
              <a:latin typeface="Calibri" panose="020F0502020204030204" pitchFamily="34" charset="0"/>
              <a:ea typeface="ＭＳ Ｐゴシック" panose="020B0600070205080204" pitchFamily="34" charset="-128"/>
              <a:cs typeface="Calibri" panose="020F0502020204030204" pitchFamily="34" charset="0"/>
            </a:endParaRPr>
          </a:p>
          <a:p>
            <a:pPr lvl="1">
              <a:lnSpc>
                <a:spcPct val="90000"/>
              </a:lnSpc>
              <a:buFontTx/>
              <a:buChar char="-"/>
            </a:pPr>
            <a:endParaRPr lang="en-AU" altLang="en-US" sz="2400" dirty="0">
              <a:latin typeface="Calibri" panose="020F0502020204030204" pitchFamily="34" charset="0"/>
              <a:ea typeface="ＭＳ Ｐゴシック" panose="020B0600070205080204" pitchFamily="34" charset="-128"/>
              <a:cs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AD7A3F-EFFD-9349-9322-D8C9A3D28F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967" y="2228088"/>
            <a:ext cx="7580066" cy="240182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A6516FB-D1C0-844F-AE0C-015EB8741D76}"/>
              </a:ext>
            </a:extLst>
          </p:cNvPr>
          <p:cNvSpPr txBox="1"/>
          <p:nvPr/>
        </p:nvSpPr>
        <p:spPr>
          <a:xfrm>
            <a:off x="330199" y="4833444"/>
            <a:ext cx="8463373" cy="212365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2200" dirty="0"/>
              <a:t>More data</a:t>
            </a:r>
          </a:p>
          <a:p>
            <a:pPr marL="342900" indent="-342900">
              <a:buFontTx/>
              <a:buChar char="-"/>
            </a:pPr>
            <a:r>
              <a:rPr lang="en-US" sz="2200" dirty="0"/>
              <a:t>More aspects of businesses</a:t>
            </a:r>
          </a:p>
          <a:p>
            <a:pPr marL="342900" indent="-342900">
              <a:buFontTx/>
              <a:buChar char="-"/>
            </a:pPr>
            <a:r>
              <a:rPr lang="en-AU" altLang="en-US" sz="2200" dirty="0"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Stored in various sites and accessed by many users</a:t>
            </a:r>
          </a:p>
          <a:p>
            <a:pPr marL="342900" indent="-342900">
              <a:buFontTx/>
              <a:buChar char="-"/>
            </a:pPr>
            <a:r>
              <a:rPr lang="en-AU" altLang="en-US" sz="2200" dirty="0"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More complex data types such as images, social network, videos, etc.</a:t>
            </a:r>
            <a:endParaRPr lang="en-US" sz="2200" dirty="0"/>
          </a:p>
          <a:p>
            <a:pPr marL="342900" indent="-342900">
              <a:buFontTx/>
              <a:buChar char="-"/>
            </a:pPr>
            <a:endParaRPr lang="en-US" sz="2200" dirty="0"/>
          </a:p>
          <a:p>
            <a:pPr marL="342900" indent="-342900">
              <a:buFontTx/>
              <a:buChar char="-"/>
            </a:pPr>
            <a:endParaRPr lang="en-US" sz="2200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4DC9BE9-62DF-DCA4-0B69-34E0FDA31A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Subject introduction</a:t>
            </a:r>
          </a:p>
        </p:txBody>
      </p:sp>
    </p:spTree>
    <p:extLst>
      <p:ext uri="{BB962C8B-B14F-4D97-AF65-F5344CB8AC3E}">
        <p14:creationId xmlns:p14="http://schemas.microsoft.com/office/powerpoint/2010/main" val="4140190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EAB53688-1BC6-756B-307C-A6F5AE85CC76}"/>
              </a:ext>
            </a:extLst>
          </p:cNvPr>
          <p:cNvGrpSpPr/>
          <p:nvPr/>
        </p:nvGrpSpPr>
        <p:grpSpPr>
          <a:xfrm>
            <a:off x="4486829" y="1443927"/>
            <a:ext cx="4657171" cy="4578334"/>
            <a:chOff x="2225930" y="643756"/>
            <a:chExt cx="6106226" cy="604359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4ACF62B-1D62-7684-7FF3-518E5B5CBA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25930" y="643756"/>
              <a:ext cx="6106226" cy="6043597"/>
            </a:xfrm>
            <a:prstGeom prst="rect">
              <a:avLst/>
            </a:prstGeom>
          </p:spPr>
        </p:pic>
        <p:sp>
          <p:nvSpPr>
            <p:cNvPr id="4" name="Half Frame 3">
              <a:extLst>
                <a:ext uri="{FF2B5EF4-FFF2-40B4-BE49-F238E27FC236}">
                  <a16:creationId xmlns:a16="http://schemas.microsoft.com/office/drawing/2014/main" id="{7631F166-BC38-8706-59D6-4D248025AEF7}"/>
                </a:ext>
              </a:extLst>
            </p:cNvPr>
            <p:cNvSpPr/>
            <p:nvPr/>
          </p:nvSpPr>
          <p:spPr>
            <a:xfrm rot="12731524">
              <a:off x="5676405" y="2161310"/>
              <a:ext cx="332509" cy="819397"/>
            </a:xfrm>
            <a:prstGeom prst="halfFram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" name="Half Frame 4">
              <a:extLst>
                <a:ext uri="{FF2B5EF4-FFF2-40B4-BE49-F238E27FC236}">
                  <a16:creationId xmlns:a16="http://schemas.microsoft.com/office/drawing/2014/main" id="{86A2C57F-AB3B-69C4-6672-6C38D82C32A2}"/>
                </a:ext>
              </a:extLst>
            </p:cNvPr>
            <p:cNvSpPr/>
            <p:nvPr/>
          </p:nvSpPr>
          <p:spPr>
            <a:xfrm rot="12731524">
              <a:off x="7247179" y="2161311"/>
              <a:ext cx="332509" cy="819397"/>
            </a:xfrm>
            <a:prstGeom prst="halfFram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" name="Half Frame 5">
              <a:extLst>
                <a:ext uri="{FF2B5EF4-FFF2-40B4-BE49-F238E27FC236}">
                  <a16:creationId xmlns:a16="http://schemas.microsoft.com/office/drawing/2014/main" id="{5D6DCF4A-2C7A-46AF-914D-AD320648244A}"/>
                </a:ext>
              </a:extLst>
            </p:cNvPr>
            <p:cNvSpPr/>
            <p:nvPr/>
          </p:nvSpPr>
          <p:spPr>
            <a:xfrm rot="12731524">
              <a:off x="3905938" y="2161311"/>
              <a:ext cx="332509" cy="819397"/>
            </a:xfrm>
            <a:prstGeom prst="halfFram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" name="Half Frame 6">
              <a:extLst>
                <a:ext uri="{FF2B5EF4-FFF2-40B4-BE49-F238E27FC236}">
                  <a16:creationId xmlns:a16="http://schemas.microsoft.com/office/drawing/2014/main" id="{C291526A-2A5F-3FC9-5D24-7A3BECEC8F1E}"/>
                </a:ext>
              </a:extLst>
            </p:cNvPr>
            <p:cNvSpPr/>
            <p:nvPr/>
          </p:nvSpPr>
          <p:spPr>
            <a:xfrm rot="12731524">
              <a:off x="5676403" y="4296891"/>
              <a:ext cx="332509" cy="819397"/>
            </a:xfrm>
            <a:prstGeom prst="halfFram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2290" name="Rectangle 3">
            <a:extLst>
              <a:ext uri="{FF2B5EF4-FFF2-40B4-BE49-F238E27FC236}">
                <a16:creationId xmlns:a16="http://schemas.microsoft.com/office/drawing/2014/main" id="{F56F021F-3274-284B-8E48-A59973859663}"/>
              </a:ext>
            </a:extLst>
          </p:cNvPr>
          <p:cNvSpPr>
            <a:spLocks noGrp="1" noChangeArrowheads="1"/>
          </p:cNvSpPr>
          <p:nvPr>
            <p:ph type="body" sz="quarter" idx="13"/>
          </p:nvPr>
        </p:nvSpPr>
        <p:spPr>
          <a:xfrm>
            <a:off x="128593" y="1724572"/>
            <a:ext cx="4657171" cy="4459190"/>
          </a:xfrm>
        </p:spPr>
        <p:txBody>
          <a:bodyPr>
            <a:normAutofit/>
          </a:bodyPr>
          <a:lstStyle/>
          <a:p>
            <a:pPr marL="0" lvl="1" indent="0">
              <a:buNone/>
            </a:pPr>
            <a:r>
              <a:rPr lang="en-AU" altLang="en-US" sz="2200" dirty="0"/>
              <a:t>E</a:t>
            </a:r>
            <a:r>
              <a:rPr lang="en-AU" altLang="en-US" sz="2200" b="0" dirty="0"/>
              <a:t>ssentials to achieve correct behaviour and the best possible performance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AU" altLang="en-US" sz="2200" b="0" dirty="0"/>
              <a:t>Knowledge of how </a:t>
            </a:r>
            <a:r>
              <a:rPr lang="en-AU" altLang="en-US" sz="2200" dirty="0"/>
              <a:t>DB</a:t>
            </a:r>
            <a:r>
              <a:rPr lang="en-AU" altLang="en-US" sz="2200" b="0" dirty="0"/>
              <a:t> systems work</a:t>
            </a:r>
            <a:endParaRPr lang="en-US" altLang="en-US" sz="2200" b="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AU" altLang="en-US" sz="2200" b="0" dirty="0"/>
              <a:t>Mechanisms used by current systems</a:t>
            </a:r>
            <a:r>
              <a:rPr lang="en-US" altLang="en-US" sz="2200" b="0" dirty="0"/>
              <a:t> </a:t>
            </a:r>
            <a:r>
              <a:rPr lang="en-AU" altLang="en-US" sz="2200" b="0" dirty="0"/>
              <a:t>to provide useful features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AU" altLang="en-US" sz="2200" b="0" dirty="0"/>
              <a:t>Advanced topics                   </a:t>
            </a:r>
          </a:p>
        </p:txBody>
      </p:sp>
      <p:sp>
        <p:nvSpPr>
          <p:cNvPr id="12296" name="Slide Number Placeholder 4">
            <a:extLst>
              <a:ext uri="{FF2B5EF4-FFF2-40B4-BE49-F238E27FC236}">
                <a16:creationId xmlns:a16="http://schemas.microsoft.com/office/drawing/2014/main" id="{88F82084-50EA-C032-C1F5-67545790361C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8220048" y="6172508"/>
            <a:ext cx="565261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DC22DD25-61AE-413C-B4D2-EF2365C9B2E1}" type="slidenum">
              <a:rPr lang="en-AU" noProof="0" smtClean="0"/>
              <a:pPr>
                <a:spcAft>
                  <a:spcPts val="600"/>
                </a:spcAft>
              </a:pPr>
              <a:t>5</a:t>
            </a:fld>
            <a:endParaRPr lang="en-AU" noProof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BD2FD7F5-05D3-3750-FABE-D65AD78CAE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will cover</a:t>
            </a:r>
          </a:p>
        </p:txBody>
      </p:sp>
    </p:spTree>
    <p:extLst>
      <p:ext uri="{BB962C8B-B14F-4D97-AF65-F5344CB8AC3E}">
        <p14:creationId xmlns:p14="http://schemas.microsoft.com/office/powerpoint/2010/main" val="25480715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135">
            <a:extLst>
              <a:ext uri="{FF2B5EF4-FFF2-40B4-BE49-F238E27FC236}">
                <a16:creationId xmlns:a16="http://schemas.microsoft.com/office/drawing/2014/main" id="{B11F4EEF-008B-9858-5C6E-E3ACDC4624DF}"/>
              </a:ext>
            </a:extLst>
          </p:cNvPr>
          <p:cNvSpPr/>
          <p:nvPr/>
        </p:nvSpPr>
        <p:spPr>
          <a:xfrm>
            <a:off x="3144405" y="1470716"/>
            <a:ext cx="1841740" cy="1321996"/>
          </a:xfrm>
          <a:prstGeom prst="rect">
            <a:avLst/>
          </a:prstGeom>
          <a:gradFill>
            <a:gsLst>
              <a:gs pos="0">
                <a:srgbClr val="FFEFD1"/>
              </a:gs>
              <a:gs pos="65000">
                <a:srgbClr val="F0EBD5"/>
              </a:gs>
              <a:gs pos="100000">
                <a:srgbClr val="D1C39F"/>
              </a:gs>
            </a:gsLst>
            <a:lin ang="0" scaled="0"/>
          </a:gradFill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AU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Efficiency</a:t>
            </a:r>
            <a:endParaRPr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D897A86-F504-2F48-C80A-D68ABF393E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Core Concepts of Database management system </a:t>
            </a:r>
          </a:p>
        </p:txBody>
      </p:sp>
      <p:sp>
        <p:nvSpPr>
          <p:cNvPr id="13" name="Shape 127">
            <a:extLst>
              <a:ext uri="{FF2B5EF4-FFF2-40B4-BE49-F238E27FC236}">
                <a16:creationId xmlns:a16="http://schemas.microsoft.com/office/drawing/2014/main" id="{FA6E46A1-A9CB-C038-B7DB-D1BB015B5FE7}"/>
              </a:ext>
            </a:extLst>
          </p:cNvPr>
          <p:cNvSpPr/>
          <p:nvPr/>
        </p:nvSpPr>
        <p:spPr>
          <a:xfrm>
            <a:off x="5433813" y="1414626"/>
            <a:ext cx="2615877" cy="790714"/>
          </a:xfrm>
          <a:prstGeom prst="rect">
            <a:avLst/>
          </a:prstGeom>
          <a:gradFill>
            <a:gsLst>
              <a:gs pos="0">
                <a:srgbClr val="CCFFFF">
                  <a:alpha val="40000"/>
                </a:srgbClr>
              </a:gs>
              <a:gs pos="50000">
                <a:srgbClr val="3399FF">
                  <a:alpha val="40000"/>
                </a:srgbClr>
              </a:gs>
              <a:gs pos="100000">
                <a:srgbClr val="0066FF">
                  <a:alpha val="40000"/>
                </a:srgbClr>
              </a:gs>
            </a:gsLst>
            <a:lin ang="0" scaled="0"/>
          </a:gradFill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AU" sz="1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Disks and I/O bandwidth</a:t>
            </a: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AU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Main memory</a:t>
            </a: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AU" sz="1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Type of architecture</a:t>
            </a:r>
          </a:p>
        </p:txBody>
      </p:sp>
      <p:sp>
        <p:nvSpPr>
          <p:cNvPr id="15" name="Shape 129">
            <a:extLst>
              <a:ext uri="{FF2B5EF4-FFF2-40B4-BE49-F238E27FC236}">
                <a16:creationId xmlns:a16="http://schemas.microsoft.com/office/drawing/2014/main" id="{EEB9042E-C798-28C6-D9F1-DA53CE8CEEBC}"/>
              </a:ext>
            </a:extLst>
          </p:cNvPr>
          <p:cNvSpPr/>
          <p:nvPr/>
        </p:nvSpPr>
        <p:spPr>
          <a:xfrm>
            <a:off x="3185757" y="1812098"/>
            <a:ext cx="1684642" cy="335972"/>
          </a:xfrm>
          <a:prstGeom prst="rect">
            <a:avLst/>
          </a:prstGeom>
          <a:gradFill>
            <a:gsLst>
              <a:gs pos="0">
                <a:srgbClr val="CCFFFF">
                  <a:alpha val="40000"/>
                </a:srgbClr>
              </a:gs>
              <a:gs pos="50000">
                <a:srgbClr val="3399FF">
                  <a:alpha val="40000"/>
                </a:srgbClr>
              </a:gs>
              <a:gs pos="100000">
                <a:srgbClr val="0066FF">
                  <a:alpha val="40000"/>
                </a:srgbClr>
              </a:gs>
            </a:gsLst>
            <a:lin ang="0" scaled="0"/>
          </a:gradFill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AU" sz="1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Hardware</a:t>
            </a:r>
          </a:p>
        </p:txBody>
      </p:sp>
      <p:sp>
        <p:nvSpPr>
          <p:cNvPr id="21" name="Shape 135">
            <a:extLst>
              <a:ext uri="{FF2B5EF4-FFF2-40B4-BE49-F238E27FC236}">
                <a16:creationId xmlns:a16="http://schemas.microsoft.com/office/drawing/2014/main" id="{814347BC-3A38-634E-89A2-CEC3250A01CB}"/>
              </a:ext>
            </a:extLst>
          </p:cNvPr>
          <p:cNvSpPr/>
          <p:nvPr/>
        </p:nvSpPr>
        <p:spPr>
          <a:xfrm>
            <a:off x="260008" y="1893121"/>
            <a:ext cx="2520299" cy="2636567"/>
          </a:xfrm>
          <a:prstGeom prst="rect">
            <a:avLst/>
          </a:prstGeom>
          <a:gradFill>
            <a:gsLst>
              <a:gs pos="0">
                <a:srgbClr val="FFEFD1"/>
              </a:gs>
              <a:gs pos="65000">
                <a:srgbClr val="F0EBD5"/>
              </a:gs>
              <a:gs pos="100000">
                <a:srgbClr val="D1C39F"/>
              </a:gs>
            </a:gsLst>
            <a:lin ang="0" scaled="0"/>
          </a:gradFill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AU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Database performance metrics</a:t>
            </a:r>
            <a:endParaRPr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Shape 136">
            <a:extLst>
              <a:ext uri="{FF2B5EF4-FFF2-40B4-BE49-F238E27FC236}">
                <a16:creationId xmlns:a16="http://schemas.microsoft.com/office/drawing/2014/main" id="{9F0E3167-867D-7ADF-FBAC-F52FFE0BA4C0}"/>
              </a:ext>
            </a:extLst>
          </p:cNvPr>
          <p:cNvSpPr/>
          <p:nvPr/>
        </p:nvSpPr>
        <p:spPr>
          <a:xfrm>
            <a:off x="332016" y="3971117"/>
            <a:ext cx="2376300" cy="503999"/>
          </a:xfrm>
          <a:prstGeom prst="rect">
            <a:avLst/>
          </a:prstGeom>
          <a:gradFill>
            <a:gsLst>
              <a:gs pos="0">
                <a:srgbClr val="CCFFFF">
                  <a:alpha val="40000"/>
                </a:srgbClr>
              </a:gs>
              <a:gs pos="50000">
                <a:srgbClr val="3399FF">
                  <a:alpha val="40000"/>
                </a:srgbClr>
              </a:gs>
              <a:gs pos="100000">
                <a:srgbClr val="0066FF">
                  <a:alpha val="40000"/>
                </a:srgbClr>
              </a:gs>
            </a:gsLst>
            <a:lin ang="0" scaled="0"/>
          </a:gradFill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AU" sz="1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Security &amp; </a:t>
            </a:r>
            <a:r>
              <a:rPr lang="en-AU" sz="1600" b="0" i="0" u="sng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Reliability</a:t>
            </a:r>
          </a:p>
        </p:txBody>
      </p:sp>
      <p:sp>
        <p:nvSpPr>
          <p:cNvPr id="23" name="Shape 137">
            <a:extLst>
              <a:ext uri="{FF2B5EF4-FFF2-40B4-BE49-F238E27FC236}">
                <a16:creationId xmlns:a16="http://schemas.microsoft.com/office/drawing/2014/main" id="{85BD1A78-55F1-CE86-3DDA-48EEDFF7974F}"/>
              </a:ext>
            </a:extLst>
          </p:cNvPr>
          <p:cNvSpPr/>
          <p:nvPr/>
        </p:nvSpPr>
        <p:spPr>
          <a:xfrm>
            <a:off x="332016" y="3251038"/>
            <a:ext cx="2376300" cy="503999"/>
          </a:xfrm>
          <a:prstGeom prst="rect">
            <a:avLst/>
          </a:prstGeom>
          <a:gradFill>
            <a:gsLst>
              <a:gs pos="0">
                <a:srgbClr val="CCFFFF">
                  <a:alpha val="40000"/>
                </a:srgbClr>
              </a:gs>
              <a:gs pos="50000">
                <a:srgbClr val="3399FF">
                  <a:alpha val="40000"/>
                </a:srgbClr>
              </a:gs>
              <a:gs pos="100000">
                <a:srgbClr val="0066FF">
                  <a:alpha val="40000"/>
                </a:srgbClr>
              </a:gs>
            </a:gsLst>
            <a:lin ang="0" scaled="0"/>
          </a:gradFill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AU" sz="1600" b="0" i="0" u="sng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Effectiveness</a:t>
            </a:r>
          </a:p>
        </p:txBody>
      </p:sp>
      <p:sp>
        <p:nvSpPr>
          <p:cNvPr id="24" name="Shape 138">
            <a:extLst>
              <a:ext uri="{FF2B5EF4-FFF2-40B4-BE49-F238E27FC236}">
                <a16:creationId xmlns:a16="http://schemas.microsoft.com/office/drawing/2014/main" id="{65BC1796-8623-F8F1-37D3-CCD4FCF6C1A5}"/>
              </a:ext>
            </a:extLst>
          </p:cNvPr>
          <p:cNvSpPr/>
          <p:nvPr/>
        </p:nvSpPr>
        <p:spPr>
          <a:xfrm>
            <a:off x="332016" y="2530957"/>
            <a:ext cx="2376300" cy="503999"/>
          </a:xfrm>
          <a:prstGeom prst="rect">
            <a:avLst/>
          </a:prstGeom>
          <a:gradFill>
            <a:gsLst>
              <a:gs pos="0">
                <a:srgbClr val="CCFFFF">
                  <a:alpha val="40000"/>
                </a:srgbClr>
              </a:gs>
              <a:gs pos="50000">
                <a:srgbClr val="3399FF">
                  <a:alpha val="40000"/>
                </a:srgbClr>
              </a:gs>
              <a:gs pos="100000">
                <a:srgbClr val="0066FF">
                  <a:alpha val="40000"/>
                </a:srgbClr>
              </a:gs>
            </a:gsLst>
            <a:lin ang="0" scaled="0"/>
          </a:gradFill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AU" sz="1600" b="0" i="0" u="sng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Efficiency/speed</a:t>
            </a:r>
          </a:p>
        </p:txBody>
      </p:sp>
      <p:sp>
        <p:nvSpPr>
          <p:cNvPr id="43" name="Shape 129">
            <a:extLst>
              <a:ext uri="{FF2B5EF4-FFF2-40B4-BE49-F238E27FC236}">
                <a16:creationId xmlns:a16="http://schemas.microsoft.com/office/drawing/2014/main" id="{10E4AD70-ED0F-53F8-3F74-71999AC11B42}"/>
              </a:ext>
            </a:extLst>
          </p:cNvPr>
          <p:cNvSpPr/>
          <p:nvPr/>
        </p:nvSpPr>
        <p:spPr>
          <a:xfrm>
            <a:off x="3185756" y="2227960"/>
            <a:ext cx="1684642" cy="490596"/>
          </a:xfrm>
          <a:prstGeom prst="rect">
            <a:avLst/>
          </a:prstGeom>
          <a:gradFill>
            <a:gsLst>
              <a:gs pos="0">
                <a:srgbClr val="CCFFFF">
                  <a:alpha val="40000"/>
                </a:srgbClr>
              </a:gs>
              <a:gs pos="50000">
                <a:srgbClr val="3399FF">
                  <a:alpha val="40000"/>
                </a:srgbClr>
              </a:gs>
              <a:gs pos="100000">
                <a:srgbClr val="0066FF">
                  <a:alpha val="40000"/>
                </a:srgbClr>
              </a:gs>
            </a:gsLst>
            <a:lin ang="0" scaled="0"/>
          </a:gradFill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AU" sz="1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Software/ DB tuning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D5670E6-CAE9-979D-A31F-C5E4E57CD9CE}"/>
              </a:ext>
            </a:extLst>
          </p:cNvPr>
          <p:cNvCxnSpPr>
            <a:stCxn id="24" idx="3"/>
          </p:cNvCxnSpPr>
          <p:nvPr/>
        </p:nvCxnSpPr>
        <p:spPr>
          <a:xfrm flipV="1">
            <a:off x="2708316" y="2199190"/>
            <a:ext cx="436089" cy="583767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Shape 127">
            <a:extLst>
              <a:ext uri="{FF2B5EF4-FFF2-40B4-BE49-F238E27FC236}">
                <a16:creationId xmlns:a16="http://schemas.microsoft.com/office/drawing/2014/main" id="{5D711325-E59B-4538-2CFF-E09E4CF4AE2F}"/>
              </a:ext>
            </a:extLst>
          </p:cNvPr>
          <p:cNvSpPr/>
          <p:nvPr/>
        </p:nvSpPr>
        <p:spPr>
          <a:xfrm>
            <a:off x="5433813" y="2379117"/>
            <a:ext cx="2615877" cy="790714"/>
          </a:xfrm>
          <a:prstGeom prst="rect">
            <a:avLst/>
          </a:prstGeom>
          <a:gradFill>
            <a:gsLst>
              <a:gs pos="0">
                <a:srgbClr val="CCFFFF">
                  <a:alpha val="40000"/>
                </a:srgbClr>
              </a:gs>
              <a:gs pos="50000">
                <a:srgbClr val="3399FF">
                  <a:alpha val="40000"/>
                </a:srgbClr>
              </a:gs>
              <a:gs pos="100000">
                <a:srgbClr val="0066FF">
                  <a:alpha val="40000"/>
                </a:srgbClr>
              </a:gs>
            </a:gsLst>
            <a:lin ang="0" scaled="0"/>
          </a:gradFill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</a:pPr>
            <a:r>
              <a:rPr lang="en-AU" sz="1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Types of DB</a:t>
            </a: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</a:pPr>
            <a:r>
              <a:rPr lang="en-AU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Indexing</a:t>
            </a: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</a:pPr>
            <a:r>
              <a:rPr lang="en-AU" sz="1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lang="en-AU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Query optimisation</a:t>
            </a:r>
            <a:endParaRPr lang="en-AU" sz="16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2C87E3B4-7C97-6470-50FF-3A40521ED70E}"/>
              </a:ext>
            </a:extLst>
          </p:cNvPr>
          <p:cNvCxnSpPr>
            <a:cxnSpLocks/>
            <a:stCxn id="15" idx="3"/>
            <a:endCxn id="13" idx="1"/>
          </p:cNvCxnSpPr>
          <p:nvPr/>
        </p:nvCxnSpPr>
        <p:spPr>
          <a:xfrm flipV="1">
            <a:off x="4870399" y="1809983"/>
            <a:ext cx="563414" cy="1701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68F8AA2D-483A-CA4B-4D5E-AE3FD1EA8317}"/>
              </a:ext>
            </a:extLst>
          </p:cNvPr>
          <p:cNvCxnSpPr>
            <a:cxnSpLocks/>
            <a:stCxn id="43" idx="3"/>
            <a:endCxn id="51" idx="1"/>
          </p:cNvCxnSpPr>
          <p:nvPr/>
        </p:nvCxnSpPr>
        <p:spPr>
          <a:xfrm>
            <a:off x="4870398" y="2473258"/>
            <a:ext cx="563415" cy="3012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Shape 135">
            <a:extLst>
              <a:ext uri="{FF2B5EF4-FFF2-40B4-BE49-F238E27FC236}">
                <a16:creationId xmlns:a16="http://schemas.microsoft.com/office/drawing/2014/main" id="{B153083E-9767-DE9F-D9CB-981BE3E68224}"/>
              </a:ext>
            </a:extLst>
          </p:cNvPr>
          <p:cNvSpPr/>
          <p:nvPr/>
        </p:nvSpPr>
        <p:spPr>
          <a:xfrm>
            <a:off x="3113764" y="3116679"/>
            <a:ext cx="1872381" cy="1321996"/>
          </a:xfrm>
          <a:prstGeom prst="rect">
            <a:avLst/>
          </a:prstGeom>
          <a:gradFill>
            <a:gsLst>
              <a:gs pos="0">
                <a:srgbClr val="FFEFD1"/>
              </a:gs>
              <a:gs pos="65000">
                <a:srgbClr val="F0EBD5"/>
              </a:gs>
              <a:gs pos="100000">
                <a:srgbClr val="D1C39F"/>
              </a:gs>
            </a:gsLst>
            <a:lin ang="0" scaled="0"/>
          </a:gradFill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AU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Effectiveness</a:t>
            </a:r>
            <a:endParaRPr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Shape 129">
            <a:extLst>
              <a:ext uri="{FF2B5EF4-FFF2-40B4-BE49-F238E27FC236}">
                <a16:creationId xmlns:a16="http://schemas.microsoft.com/office/drawing/2014/main" id="{9768DC3F-92AC-38A6-F90D-FDB2EAA79DE0}"/>
              </a:ext>
            </a:extLst>
          </p:cNvPr>
          <p:cNvSpPr/>
          <p:nvPr/>
        </p:nvSpPr>
        <p:spPr>
          <a:xfrm>
            <a:off x="3201687" y="3504313"/>
            <a:ext cx="1668712" cy="503999"/>
          </a:xfrm>
          <a:prstGeom prst="rect">
            <a:avLst/>
          </a:prstGeom>
          <a:gradFill>
            <a:gsLst>
              <a:gs pos="0">
                <a:srgbClr val="CCFFFF">
                  <a:alpha val="40000"/>
                </a:srgbClr>
              </a:gs>
              <a:gs pos="50000">
                <a:srgbClr val="3399FF">
                  <a:alpha val="40000"/>
                </a:srgbClr>
              </a:gs>
              <a:gs pos="100000">
                <a:srgbClr val="0066FF">
                  <a:alpha val="40000"/>
                </a:srgbClr>
              </a:gs>
            </a:gsLst>
            <a:lin ang="0" scaled="0"/>
          </a:gradFill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AU" sz="1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Concurrent users</a:t>
            </a:r>
          </a:p>
        </p:txBody>
      </p:sp>
      <p:sp>
        <p:nvSpPr>
          <p:cNvPr id="60" name="Shape 129">
            <a:extLst>
              <a:ext uri="{FF2B5EF4-FFF2-40B4-BE49-F238E27FC236}">
                <a16:creationId xmlns:a16="http://schemas.microsoft.com/office/drawing/2014/main" id="{063918BC-8BF4-E4FE-6580-698382034F9C}"/>
              </a:ext>
            </a:extLst>
          </p:cNvPr>
          <p:cNvSpPr/>
          <p:nvPr/>
        </p:nvSpPr>
        <p:spPr>
          <a:xfrm>
            <a:off x="3215598" y="4063347"/>
            <a:ext cx="1668712" cy="332600"/>
          </a:xfrm>
          <a:prstGeom prst="rect">
            <a:avLst/>
          </a:prstGeom>
          <a:gradFill>
            <a:gsLst>
              <a:gs pos="0">
                <a:srgbClr val="CCFFFF">
                  <a:alpha val="40000"/>
                </a:srgbClr>
              </a:gs>
              <a:gs pos="50000">
                <a:srgbClr val="3399FF">
                  <a:alpha val="40000"/>
                </a:srgbClr>
              </a:gs>
              <a:gs pos="100000">
                <a:srgbClr val="0066FF">
                  <a:alpha val="40000"/>
                </a:srgbClr>
              </a:gs>
            </a:gsLst>
            <a:lin ang="0" scaled="0"/>
          </a:gradFill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AU" sz="1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Transactions</a:t>
            </a: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D0A557F6-1664-D6B4-D3AE-36EFFB795A84}"/>
              </a:ext>
            </a:extLst>
          </p:cNvPr>
          <p:cNvCxnSpPr>
            <a:cxnSpLocks/>
            <a:stCxn id="23" idx="3"/>
            <a:endCxn id="58" idx="1"/>
          </p:cNvCxnSpPr>
          <p:nvPr/>
        </p:nvCxnSpPr>
        <p:spPr>
          <a:xfrm>
            <a:off x="2708316" y="3503038"/>
            <a:ext cx="405448" cy="27463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 descr="A picture containing diagram, design&#10;&#10;Description automatically generated">
            <a:extLst>
              <a:ext uri="{FF2B5EF4-FFF2-40B4-BE49-F238E27FC236}">
                <a16:creationId xmlns:a16="http://schemas.microsoft.com/office/drawing/2014/main" id="{748353C7-C67D-FCC7-2F52-CA7A23ECB6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3553" y="3261082"/>
            <a:ext cx="2885875" cy="1626936"/>
          </a:xfrm>
          <a:prstGeom prst="rect">
            <a:avLst/>
          </a:prstGeom>
        </p:spPr>
      </p:pic>
      <p:sp>
        <p:nvSpPr>
          <p:cNvPr id="3" name="Rectangular Callout 2">
            <a:extLst>
              <a:ext uri="{FF2B5EF4-FFF2-40B4-BE49-F238E27FC236}">
                <a16:creationId xmlns:a16="http://schemas.microsoft.com/office/drawing/2014/main" id="{F0D5FC43-D56F-F790-1052-820332928C05}"/>
              </a:ext>
            </a:extLst>
          </p:cNvPr>
          <p:cNvSpPr/>
          <p:nvPr/>
        </p:nvSpPr>
        <p:spPr>
          <a:xfrm>
            <a:off x="5463584" y="3375988"/>
            <a:ext cx="2586106" cy="569407"/>
          </a:xfrm>
          <a:prstGeom prst="wedgeRectCallout">
            <a:avLst>
              <a:gd name="adj1" fmla="val -80503"/>
              <a:gd name="adj2" fmla="val 25716"/>
            </a:avLst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Users reading and writing over the same data</a:t>
            </a:r>
          </a:p>
        </p:txBody>
      </p:sp>
      <p:sp>
        <p:nvSpPr>
          <p:cNvPr id="5" name="Rectangular Callout 4">
            <a:extLst>
              <a:ext uri="{FF2B5EF4-FFF2-40B4-BE49-F238E27FC236}">
                <a16:creationId xmlns:a16="http://schemas.microsoft.com/office/drawing/2014/main" id="{14D89C92-5B4A-7D1D-7205-CA9DB103BFC1}"/>
              </a:ext>
            </a:extLst>
          </p:cNvPr>
          <p:cNvSpPr/>
          <p:nvPr/>
        </p:nvSpPr>
        <p:spPr>
          <a:xfrm>
            <a:off x="5463584" y="4115152"/>
            <a:ext cx="2586106" cy="569407"/>
          </a:xfrm>
          <a:prstGeom prst="wedgeRectCallout">
            <a:avLst>
              <a:gd name="adj1" fmla="val -80503"/>
              <a:gd name="adj2" fmla="val -13778"/>
            </a:avLst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Required tasks are all done together</a:t>
            </a:r>
          </a:p>
        </p:txBody>
      </p:sp>
      <p:pic>
        <p:nvPicPr>
          <p:cNvPr id="6" name="Picture 5" descr="A picture containing clipart, animation, animated cartoon, screenshot&#10;&#10;Description automatically generated">
            <a:extLst>
              <a:ext uri="{FF2B5EF4-FFF2-40B4-BE49-F238E27FC236}">
                <a16:creationId xmlns:a16="http://schemas.microsoft.com/office/drawing/2014/main" id="{4A94D316-62AD-4144-736D-DE89E6ECCC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5632258" y="4941510"/>
            <a:ext cx="2417432" cy="1359134"/>
          </a:xfrm>
          <a:prstGeom prst="rect">
            <a:avLst/>
          </a:prstGeom>
        </p:spPr>
      </p:pic>
      <p:sp>
        <p:nvSpPr>
          <p:cNvPr id="7" name="Shape 135">
            <a:extLst>
              <a:ext uri="{FF2B5EF4-FFF2-40B4-BE49-F238E27FC236}">
                <a16:creationId xmlns:a16="http://schemas.microsoft.com/office/drawing/2014/main" id="{301CA926-F096-C11A-BD5F-68B0236F824A}"/>
              </a:ext>
            </a:extLst>
          </p:cNvPr>
          <p:cNvSpPr/>
          <p:nvPr/>
        </p:nvSpPr>
        <p:spPr>
          <a:xfrm>
            <a:off x="3113764" y="4594672"/>
            <a:ext cx="1872381" cy="1577836"/>
          </a:xfrm>
          <a:prstGeom prst="rect">
            <a:avLst/>
          </a:prstGeom>
          <a:gradFill>
            <a:gsLst>
              <a:gs pos="0">
                <a:srgbClr val="FFEFD1"/>
              </a:gs>
              <a:gs pos="65000">
                <a:srgbClr val="F0EBD5"/>
              </a:gs>
              <a:gs pos="100000">
                <a:srgbClr val="D1C39F"/>
              </a:gs>
            </a:gsLst>
            <a:lin ang="0" scaled="0"/>
          </a:gradFill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AU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Reliability</a:t>
            </a:r>
            <a:endParaRPr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Shape 129">
            <a:extLst>
              <a:ext uri="{FF2B5EF4-FFF2-40B4-BE49-F238E27FC236}">
                <a16:creationId xmlns:a16="http://schemas.microsoft.com/office/drawing/2014/main" id="{D21000CE-616B-90EE-9F17-FB8A88196127}"/>
              </a:ext>
            </a:extLst>
          </p:cNvPr>
          <p:cNvSpPr/>
          <p:nvPr/>
        </p:nvSpPr>
        <p:spPr>
          <a:xfrm>
            <a:off x="3180464" y="4941510"/>
            <a:ext cx="1668712" cy="341360"/>
          </a:xfrm>
          <a:prstGeom prst="rect">
            <a:avLst/>
          </a:prstGeom>
          <a:gradFill>
            <a:gsLst>
              <a:gs pos="0">
                <a:srgbClr val="CCFFFF">
                  <a:alpha val="40000"/>
                </a:srgbClr>
              </a:gs>
              <a:gs pos="50000">
                <a:srgbClr val="3399FF">
                  <a:alpha val="40000"/>
                </a:srgbClr>
              </a:gs>
              <a:gs pos="100000">
                <a:srgbClr val="0066FF">
                  <a:alpha val="40000"/>
                </a:srgbClr>
              </a:gs>
            </a:gsLst>
            <a:lin ang="0" scaled="0"/>
          </a:gradFill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AU" sz="1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Crash recovery</a:t>
            </a:r>
          </a:p>
        </p:txBody>
      </p:sp>
      <p:sp>
        <p:nvSpPr>
          <p:cNvPr id="9" name="Shape 129">
            <a:extLst>
              <a:ext uri="{FF2B5EF4-FFF2-40B4-BE49-F238E27FC236}">
                <a16:creationId xmlns:a16="http://schemas.microsoft.com/office/drawing/2014/main" id="{3DCA5D58-238C-EB57-EAE7-8D0C973B7B68}"/>
              </a:ext>
            </a:extLst>
          </p:cNvPr>
          <p:cNvSpPr/>
          <p:nvPr/>
        </p:nvSpPr>
        <p:spPr>
          <a:xfrm>
            <a:off x="3193964" y="5348555"/>
            <a:ext cx="1668712" cy="341360"/>
          </a:xfrm>
          <a:prstGeom prst="rect">
            <a:avLst/>
          </a:prstGeom>
          <a:gradFill>
            <a:gsLst>
              <a:gs pos="0">
                <a:srgbClr val="CCFFFF">
                  <a:alpha val="40000"/>
                </a:srgbClr>
              </a:gs>
              <a:gs pos="50000">
                <a:srgbClr val="3399FF">
                  <a:alpha val="40000"/>
                </a:srgbClr>
              </a:gs>
              <a:gs pos="100000">
                <a:srgbClr val="0066FF">
                  <a:alpha val="40000"/>
                </a:srgbClr>
              </a:gs>
            </a:gsLst>
            <a:lin ang="0" scaled="0"/>
          </a:gradFill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AU" sz="1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Fault tolerance</a:t>
            </a:r>
          </a:p>
        </p:txBody>
      </p:sp>
      <p:sp>
        <p:nvSpPr>
          <p:cNvPr id="10" name="Shape 129">
            <a:extLst>
              <a:ext uri="{FF2B5EF4-FFF2-40B4-BE49-F238E27FC236}">
                <a16:creationId xmlns:a16="http://schemas.microsoft.com/office/drawing/2014/main" id="{1E25E392-3B7E-8140-E9EF-6E2F3D863BC3}"/>
              </a:ext>
            </a:extLst>
          </p:cNvPr>
          <p:cNvSpPr/>
          <p:nvPr/>
        </p:nvSpPr>
        <p:spPr>
          <a:xfrm>
            <a:off x="3219043" y="5801897"/>
            <a:ext cx="1668712" cy="341360"/>
          </a:xfrm>
          <a:prstGeom prst="rect">
            <a:avLst/>
          </a:prstGeom>
          <a:gradFill>
            <a:gsLst>
              <a:gs pos="0">
                <a:srgbClr val="CCFFFF">
                  <a:alpha val="40000"/>
                </a:srgbClr>
              </a:gs>
              <a:gs pos="50000">
                <a:srgbClr val="3399FF">
                  <a:alpha val="40000"/>
                </a:srgbClr>
              </a:gs>
              <a:gs pos="100000">
                <a:srgbClr val="0066FF">
                  <a:alpha val="40000"/>
                </a:srgbClr>
              </a:gs>
            </a:gsLst>
            <a:lin ang="0" scaled="0"/>
          </a:gradFill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AU" sz="1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 duplication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EC62411-CD7E-21A2-FB43-DC2015DB2973}"/>
              </a:ext>
            </a:extLst>
          </p:cNvPr>
          <p:cNvCxnSpPr>
            <a:cxnSpLocks/>
          </p:cNvCxnSpPr>
          <p:nvPr/>
        </p:nvCxnSpPr>
        <p:spPr>
          <a:xfrm>
            <a:off x="2708315" y="4266369"/>
            <a:ext cx="436090" cy="558665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2970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13" grpId="0" animBg="1"/>
      <p:bldP spid="15" grpId="0" animBg="1"/>
      <p:bldP spid="43" grpId="0" animBg="1"/>
      <p:bldP spid="51" grpId="0" animBg="1"/>
      <p:bldP spid="58" grpId="0" animBg="1"/>
      <p:bldP spid="59" grpId="0" animBg="1"/>
      <p:bldP spid="60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3">
            <a:extLst>
              <a:ext uri="{FF2B5EF4-FFF2-40B4-BE49-F238E27FC236}">
                <a16:creationId xmlns:a16="http://schemas.microsoft.com/office/drawing/2014/main" id="{4AF63A40-EF7D-C34D-8774-A1886E9303A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44550" y="1272146"/>
            <a:ext cx="7772400" cy="4572000"/>
          </a:xfrm>
        </p:spPr>
        <p:txBody>
          <a:bodyPr/>
          <a:lstStyle/>
          <a:p>
            <a:pPr>
              <a:lnSpc>
                <a:spcPct val="70000"/>
              </a:lnSpc>
              <a:buFontTx/>
              <a:buNone/>
            </a:pPr>
            <a:endParaRPr lang="en-AU" altLang="en-US" sz="2200" dirty="0">
              <a:latin typeface="Calibri" panose="020F0502020204030204" pitchFamily="34" charset="0"/>
              <a:ea typeface="ＭＳ Ｐゴシック" panose="020B0600070205080204" pitchFamily="34" charset="-128"/>
              <a:cs typeface="Calibri" panose="020F0502020204030204" pitchFamily="34" charset="0"/>
            </a:endParaRPr>
          </a:p>
          <a:p>
            <a:pPr>
              <a:lnSpc>
                <a:spcPct val="70000"/>
              </a:lnSpc>
            </a:pPr>
            <a:endParaRPr lang="en-AU" altLang="en-US" sz="2200" b="0" dirty="0">
              <a:latin typeface="Calibri" panose="020F0502020204030204" pitchFamily="34" charset="0"/>
              <a:ea typeface="ＭＳ Ｐゴシック" panose="020B0600070205080204" pitchFamily="34" charset="-128"/>
              <a:cs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CF5F31-01E5-9D42-824F-4CA2439EB1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7575" y="2159505"/>
            <a:ext cx="5313874" cy="3554799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E913E80A-0B0A-3E47-92A4-89A18A0ED5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6281" y="395066"/>
            <a:ext cx="8176003" cy="887360"/>
          </a:xfrm>
        </p:spPr>
        <p:txBody>
          <a:bodyPr/>
          <a:lstStyle/>
          <a:p>
            <a:r>
              <a:rPr lang="en-AU" altLang="en-US" dirty="0"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One piece of this became the dominant factor:</a:t>
            </a:r>
            <a:br>
              <a:rPr lang="en-AU" altLang="en-US" dirty="0"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</a:br>
            <a:r>
              <a:rPr lang="en-AU" altLang="en-US" dirty="0"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Access to stored data in an efficient manner</a:t>
            </a:r>
            <a:endParaRPr lang="en-US" dirty="0"/>
          </a:p>
        </p:txBody>
      </p:sp>
      <p:sp>
        <p:nvSpPr>
          <p:cNvPr id="2" name="Flowchart: Sequential Access Storage 1">
            <a:extLst>
              <a:ext uri="{FF2B5EF4-FFF2-40B4-BE49-F238E27FC236}">
                <a16:creationId xmlns:a16="http://schemas.microsoft.com/office/drawing/2014/main" id="{A9A26C12-1DF5-4F59-B3AC-835E7220DAF4}"/>
              </a:ext>
            </a:extLst>
          </p:cNvPr>
          <p:cNvSpPr/>
          <p:nvPr/>
        </p:nvSpPr>
        <p:spPr>
          <a:xfrm>
            <a:off x="527050" y="2029663"/>
            <a:ext cx="2192399" cy="1580436"/>
          </a:xfrm>
          <a:prstGeom prst="flowChartMagneticTape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You will find this picture even on the cover of DB books!</a:t>
            </a:r>
          </a:p>
        </p:txBody>
      </p:sp>
    </p:spTree>
    <p:extLst>
      <p:ext uri="{BB962C8B-B14F-4D97-AF65-F5344CB8AC3E}">
        <p14:creationId xmlns:p14="http://schemas.microsoft.com/office/powerpoint/2010/main" val="28243668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F61D88C-C293-A740-B585-23B959AA37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6066" y="1570896"/>
            <a:ext cx="4557403" cy="4064711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830ED45-C3C6-2E44-8BA5-4333B6AEC99A}"/>
              </a:ext>
            </a:extLst>
          </p:cNvPr>
          <p:cNvSpPr txBox="1"/>
          <p:nvPr/>
        </p:nvSpPr>
        <p:spPr>
          <a:xfrm>
            <a:off x="6102567" y="2878142"/>
            <a:ext cx="2851644" cy="14465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AU" sz="2200" dirty="0"/>
              <a:t>- Tracks: circular path on disk surface</a:t>
            </a:r>
          </a:p>
          <a:p>
            <a:r>
              <a:rPr lang="en-AU" sz="2200" dirty="0"/>
              <a:t>- Tracks are subdivided into disk sectors</a:t>
            </a:r>
            <a:endParaRPr lang="en-US" sz="2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FBC60F-05AD-D342-A63C-67319C482E69}"/>
              </a:ext>
            </a:extLst>
          </p:cNvPr>
          <p:cNvSpPr txBox="1"/>
          <p:nvPr/>
        </p:nvSpPr>
        <p:spPr>
          <a:xfrm>
            <a:off x="397565" y="1831177"/>
            <a:ext cx="22281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dirty="0"/>
              <a:t>Rapidly rotating </a:t>
            </a:r>
            <a:endParaRPr lang="en-US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87EC06-9664-0343-BDD5-3CB768815575}"/>
              </a:ext>
            </a:extLst>
          </p:cNvPr>
          <p:cNvSpPr txBox="1"/>
          <p:nvPr/>
        </p:nvSpPr>
        <p:spPr>
          <a:xfrm>
            <a:off x="2076066" y="5631937"/>
            <a:ext cx="49384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dirty="0"/>
              <a:t>with magnetic head, which reads </a:t>
            </a:r>
          </a:p>
          <a:p>
            <a:r>
              <a:rPr lang="en-AU" sz="2400" dirty="0"/>
              <a:t>and writes data to the platter surfaces</a:t>
            </a:r>
            <a:endParaRPr lang="en-US" sz="24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0F73C2B-1E5F-E34F-A59E-7C8E74B88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Hardware of a classical disk</a:t>
            </a:r>
          </a:p>
        </p:txBody>
      </p:sp>
    </p:spTree>
    <p:extLst>
      <p:ext uri="{BB962C8B-B14F-4D97-AF65-F5344CB8AC3E}">
        <p14:creationId xmlns:p14="http://schemas.microsoft.com/office/powerpoint/2010/main" val="39734661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How do hard drives work? - Kanawat Senanan">
            <a:hlinkClick r:id="" action="ppaction://media"/>
            <a:extLst>
              <a:ext uri="{FF2B5EF4-FFF2-40B4-BE49-F238E27FC236}">
                <a16:creationId xmlns:a16="http://schemas.microsoft.com/office/drawing/2014/main" id="{0BCA1821-82E9-F541-B773-543C8BA6813B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383059" y="1369484"/>
            <a:ext cx="8505210" cy="4784181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D606528-F790-8D4A-A3AB-38A2ED85D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F9D77A8-8BDB-9B47-9040-1654C508E70C}"/>
              </a:ext>
            </a:extLst>
          </p:cNvPr>
          <p:cNvSpPr txBox="1"/>
          <p:nvPr/>
        </p:nvSpPr>
        <p:spPr>
          <a:xfrm>
            <a:off x="271848" y="6253430"/>
            <a:ext cx="50106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=wteUW2sL7bc</a:t>
            </a:r>
          </a:p>
        </p:txBody>
      </p:sp>
    </p:spTree>
    <p:extLst>
      <p:ext uri="{BB962C8B-B14F-4D97-AF65-F5344CB8AC3E}">
        <p14:creationId xmlns:p14="http://schemas.microsoft.com/office/powerpoint/2010/main" val="1616582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University of Melbourne">
  <a:themeElements>
    <a:clrScheme name="University of Melbourne">
      <a:dk1>
        <a:sysClr val="windowText" lastClr="000000"/>
      </a:dk1>
      <a:lt1>
        <a:sysClr val="window" lastClr="FFFFFF"/>
      </a:lt1>
      <a:dk2>
        <a:srgbClr val="094183"/>
      </a:dk2>
      <a:lt2>
        <a:srgbClr val="FFFFFF"/>
      </a:lt2>
      <a:accent1>
        <a:srgbClr val="094183"/>
      </a:accent1>
      <a:accent2>
        <a:srgbClr val="4597AD"/>
      </a:accent2>
      <a:accent3>
        <a:srgbClr val="6DAF7F"/>
      </a:accent3>
      <a:accent4>
        <a:srgbClr val="5D7FBE"/>
      </a:accent4>
      <a:accent5>
        <a:srgbClr val="DDAD6A"/>
      </a:accent5>
      <a:accent6>
        <a:srgbClr val="D1694C"/>
      </a:accent6>
      <a:hlink>
        <a:srgbClr val="000000"/>
      </a:hlink>
      <a:folHlink>
        <a:srgbClr val="000000"/>
      </a:folHlink>
    </a:clrScheme>
    <a:fontScheme name="University of Melbourne">
      <a:majorFont>
        <a:latin typeface="Georgia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oM PowerPoint template 4x3" id="{BDD74A5E-40DF-4BE2-A2E2-8F4B3D2BF403}" vid="{46240DC9-CC04-46E8-AB02-02D360500105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University of Melbourne Patterns">
  <a:themeElements>
    <a:clrScheme name="University of Melbourne">
      <a:dk1>
        <a:sysClr val="windowText" lastClr="000000"/>
      </a:dk1>
      <a:lt1>
        <a:sysClr val="window" lastClr="FFFFFF"/>
      </a:lt1>
      <a:dk2>
        <a:srgbClr val="094183"/>
      </a:dk2>
      <a:lt2>
        <a:srgbClr val="FFFFFF"/>
      </a:lt2>
      <a:accent1>
        <a:srgbClr val="094183"/>
      </a:accent1>
      <a:accent2>
        <a:srgbClr val="4597AD"/>
      </a:accent2>
      <a:accent3>
        <a:srgbClr val="6DAF7F"/>
      </a:accent3>
      <a:accent4>
        <a:srgbClr val="5D7FBE"/>
      </a:accent4>
      <a:accent5>
        <a:srgbClr val="DDAD6A"/>
      </a:accent5>
      <a:accent6>
        <a:srgbClr val="D1694C"/>
      </a:accent6>
      <a:hlink>
        <a:srgbClr val="000000"/>
      </a:hlink>
      <a:folHlink>
        <a:srgbClr val="000000"/>
      </a:folHlink>
    </a:clrScheme>
    <a:fontScheme name="University of Melbourne">
      <a:majorFont>
        <a:latin typeface="Georgia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oM PowerPoint template 4x3" id="{BDD74A5E-40DF-4BE2-A2E2-8F4B3D2BF403}" vid="{A1715675-C765-43F6-B16D-7036F6618158}"/>
    </a:ext>
  </a:extLst>
</a:theme>
</file>

<file path=ppt/theme/theme4.xml><?xml version="1.0" encoding="utf-8"?>
<a:theme xmlns:a="http://schemas.openxmlformats.org/drawingml/2006/main" name="University of Melbourne-Layout B">
  <a:themeElements>
    <a:clrScheme name="University of Melbourne">
      <a:dk1>
        <a:sysClr val="windowText" lastClr="000000"/>
      </a:dk1>
      <a:lt1>
        <a:sysClr val="window" lastClr="FFFFFF"/>
      </a:lt1>
      <a:dk2>
        <a:srgbClr val="094183"/>
      </a:dk2>
      <a:lt2>
        <a:srgbClr val="FFFFFF"/>
      </a:lt2>
      <a:accent1>
        <a:srgbClr val="094183"/>
      </a:accent1>
      <a:accent2>
        <a:srgbClr val="4597AD"/>
      </a:accent2>
      <a:accent3>
        <a:srgbClr val="6DAF7F"/>
      </a:accent3>
      <a:accent4>
        <a:srgbClr val="5D7FBE"/>
      </a:accent4>
      <a:accent5>
        <a:srgbClr val="DDAD6A"/>
      </a:accent5>
      <a:accent6>
        <a:srgbClr val="D1694C"/>
      </a:accent6>
      <a:hlink>
        <a:srgbClr val="000000"/>
      </a:hlink>
      <a:folHlink>
        <a:srgbClr val="000000"/>
      </a:folHlink>
    </a:clrScheme>
    <a:fontScheme name="University of Melbourne">
      <a:majorFont>
        <a:latin typeface="Georgia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oM PowerPoint template 4x3" id="{BDD74A5E-40DF-4BE2-A2E2-8F4B3D2BF403}" vid="{AB3D5D72-B3B0-4A06-B75C-2C108C82FEA1}"/>
    </a:ext>
  </a:extLst>
</a:theme>
</file>

<file path=ppt/theme/theme5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UoM-PowerPoint-template-4x3</Template>
  <TotalTime>197564</TotalTime>
  <Words>1008</Words>
  <Application>Microsoft Macintosh PowerPoint</Application>
  <PresentationFormat>On-screen Show (4:3)</PresentationFormat>
  <Paragraphs>280</Paragraphs>
  <Slides>22</Slides>
  <Notes>15</Notes>
  <HiddenSlides>0</HiddenSlides>
  <MMClips>1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4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3" baseType="lpstr">
      <vt:lpstr>Arial</vt:lpstr>
      <vt:lpstr>Calibri</vt:lpstr>
      <vt:lpstr>Calibri Light</vt:lpstr>
      <vt:lpstr>Georgia</vt:lpstr>
      <vt:lpstr>Helvetica</vt:lpstr>
      <vt:lpstr>Times New Roman</vt:lpstr>
      <vt:lpstr>University of Melbourne</vt:lpstr>
      <vt:lpstr>Custom Design</vt:lpstr>
      <vt:lpstr>University of Melbourne Patterns</vt:lpstr>
      <vt:lpstr>University of Melbourne-Layout B</vt:lpstr>
      <vt:lpstr>Equation</vt:lpstr>
      <vt:lpstr>COMP90050  Advanced Database Systems</vt:lpstr>
      <vt:lpstr>Subject introduction</vt:lpstr>
      <vt:lpstr>Subject introduction</vt:lpstr>
      <vt:lpstr>Subject introduction</vt:lpstr>
      <vt:lpstr>We will cover</vt:lpstr>
      <vt:lpstr>Core Concepts of Database management system </vt:lpstr>
      <vt:lpstr>One piece of this became the dominant factor: Access to stored data in an efficient manner</vt:lpstr>
      <vt:lpstr>Basic Hardware of a classical disk</vt:lpstr>
      <vt:lpstr>PowerPoint Presentation</vt:lpstr>
      <vt:lpstr>Disk access</vt:lpstr>
      <vt:lpstr>SSD (Solid-State Drive/Solid-State Disk)</vt:lpstr>
      <vt:lpstr>PowerPoint Presentation</vt:lpstr>
      <vt:lpstr>Other Hardware Considerations</vt:lpstr>
      <vt:lpstr>Basically: are we going into the age of CPUs?</vt:lpstr>
      <vt:lpstr>Hardware spec examples</vt:lpstr>
      <vt:lpstr>Some numbers to recall before looking at storage</vt:lpstr>
      <vt:lpstr>So where do we store data: The Memory Hierarchy</vt:lpstr>
      <vt:lpstr>Multi-Core System</vt:lpstr>
      <vt:lpstr>Intel Core i7 Block Diagram</vt:lpstr>
      <vt:lpstr>Memory hierarchy</vt:lpstr>
      <vt:lpstr>Memory hierarchy</vt:lpstr>
      <vt:lpstr>Memory hierarchy example</vt:lpstr>
    </vt:vector>
  </TitlesOfParts>
  <Company>Computer Science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433-475:High Performance Database Systems Rao Kotagiri</dc:title>
  <dc:creator>Valued Gateway Customer</dc:creator>
  <cp:lastModifiedBy>Farhana Choudhury</cp:lastModifiedBy>
  <cp:revision>1281</cp:revision>
  <cp:lastPrinted>2003-05-05T02:08:41Z</cp:lastPrinted>
  <dcterms:created xsi:type="dcterms:W3CDTF">1999-03-11T07:40:44Z</dcterms:created>
  <dcterms:modified xsi:type="dcterms:W3CDTF">2023-06-08T12:48:38Z</dcterms:modified>
</cp:coreProperties>
</file>